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1608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0790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0900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4042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0269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3719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3226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2488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0476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6087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051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E6752-FD27-401B-87E6-11614506A141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C032E-9985-4702-98CC-DDE178775E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3576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7772400" cy="1470025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solidFill>
                  <a:srgbClr val="0070C0"/>
                </a:solidFill>
              </a:rPr>
              <a:t>EJERCICIO GRUPAL 2</a:t>
            </a:r>
            <a:endParaRPr lang="es-ES" sz="48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D:\Imágenes\Foto14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24944"/>
            <a:ext cx="4876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8207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b="1" dirty="0" smtClean="0">
                <a:solidFill>
                  <a:srgbClr val="0070C0"/>
                </a:solidFill>
              </a:rPr>
              <a:t>7 rasgos que identifican un buen centro educativo</a:t>
            </a:r>
            <a:r>
              <a:rPr lang="es-ES" dirty="0" smtClean="0">
                <a:solidFill>
                  <a:srgbClr val="0070C0"/>
                </a:solidFill>
              </a:rPr>
              <a:t/>
            </a:r>
            <a:br>
              <a:rPr lang="es-ES" dirty="0" smtClean="0">
                <a:solidFill>
                  <a:srgbClr val="0070C0"/>
                </a:solidFill>
              </a:rPr>
            </a:br>
            <a:endParaRPr lang="es-ES" dirty="0">
              <a:solidFill>
                <a:srgbClr val="0070C0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0381961"/>
              </p:ext>
            </p:extLst>
          </p:nvPr>
        </p:nvGraphicFramePr>
        <p:xfrm>
          <a:off x="467544" y="1268759"/>
          <a:ext cx="7839833" cy="5284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5643"/>
                <a:gridCol w="4304190"/>
              </a:tblGrid>
              <a:tr h="255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BUEN CENTRO EDUCATIVO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COMO CONSEGUIRLO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Equipo con paradigma compartido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Con PEI construido colectivamente con equipo de personas comprometidos. Reclutamiento y selección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8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Modelo de gestión: </a:t>
                      </a:r>
                      <a:r>
                        <a:rPr lang="es-ES" sz="1400" dirty="0" err="1">
                          <a:effectLst/>
                        </a:rPr>
                        <a:t>planificacion-accion-evaluacion</a:t>
                      </a:r>
                      <a:r>
                        <a:rPr lang="es-ES" sz="1400" dirty="0">
                          <a:effectLst/>
                        </a:rPr>
                        <a:t>- retroalimentación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Evaluación de procesos periódica. Conocido, compartido y actuado por todos en forma alineada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Profesionales competentes en sus áreas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Reclutamiento , selección, inducción y formación continua. Lugar de realización personal y profesional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Buen clima de convivencia 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Trabajo en equipo, comunicación efectiva, manejo de conflictos, ambiente nutritivo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Curriculum aplicado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err="1">
                          <a:effectLst/>
                        </a:rPr>
                        <a:t>Interrelacion</a:t>
                      </a:r>
                      <a:r>
                        <a:rPr lang="es-ES" sz="1400" dirty="0">
                          <a:effectLst/>
                        </a:rPr>
                        <a:t> e integración de las disciplinas, conocimiento y aplicación al contexto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Todos los alumnos aprenden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Trabajando para la diversidad de los alumnos. Metodologías y contenidos adaptadas al alumno 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8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 Desarrollo integral del alumno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Quehacer institucional y pedagógico no solamente centrado en el saber académico, sino ampliando el acervo cultural desde la valoración de lo local.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8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Equilibrio pedagógico-financiero-administrativo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Para que una escuela con su PEI sea sustentable tiene que tener equilibrio en las áreas mencionadas y un soporte tecnológico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63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E:\IMG_20130108_1258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5544616" cy="415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17732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175</Words>
  <Application>Microsoft Office PowerPoint</Application>
  <PresentationFormat>Presentación en pantalla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EJERCICIO GRUPAL 2</vt:lpstr>
      <vt:lpstr>7 rasgos que identifican un buen centro educativo 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GRUPAL 2</dc:title>
  <dc:creator>Maria Luisa Collarte</dc:creator>
  <cp:lastModifiedBy>Enrique</cp:lastModifiedBy>
  <cp:revision>2</cp:revision>
  <dcterms:created xsi:type="dcterms:W3CDTF">2013-01-08T14:06:40Z</dcterms:created>
  <dcterms:modified xsi:type="dcterms:W3CDTF">2013-03-30T20:26:17Z</dcterms:modified>
</cp:coreProperties>
</file>