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309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B661-5D9B-4B0A-83C8-FBA80A671FCF}" type="datetime1">
              <a:rPr lang="es-ES_tradnl" smtClean="0"/>
              <a:pPr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65515-1FAA-430E-932F-0C9F78E13C75}" type="datetime1">
              <a:rPr lang="es-ES_tradnl" smtClean="0"/>
              <a:pPr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312B854-7DF4-5741-B9A6-AD750162CCB6}" type="datetimeFigureOut">
              <a:rPr lang="es-ES_tradnl" smtClean="0"/>
              <a:t>5/8/13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A14539A-6B9E-184E-AF98-F7A40F6500FE}" type="slidenum">
              <a:rPr lang="es-ES_tradnl" smtClean="0"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5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Profesores para un mundo ultramoderno</a:t>
            </a:r>
            <a:endParaRPr lang="es-ES_tradnl" dirty="0"/>
          </a:p>
        </p:txBody>
      </p:sp>
      <p:sp>
        <p:nvSpPr>
          <p:cNvPr id="56" name="Subtítulo 5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Marina J.M. (2001). Profesores para un mundo  ultramoderno. Cuadernos de pedagogía, nº 304, pp. 18-21</a:t>
            </a:r>
            <a:r>
              <a:rPr lang="es-ES_tradnl" dirty="0" smtClean="0"/>
              <a:t> 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27951" y="298176"/>
            <a:ext cx="3741120" cy="1085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Contexto de la educaci</a:t>
            </a:r>
            <a:r>
              <a:rPr lang="es-ES_tradnl" dirty="0" smtClean="0"/>
              <a:t>ón actual:</a:t>
            </a:r>
            <a:endParaRPr lang="es-ES_tradnl" dirty="0" smtClean="0"/>
          </a:p>
          <a:p>
            <a:pPr algn="ctr"/>
            <a:r>
              <a:rPr lang="es-ES_tradnl" dirty="0" smtClean="0"/>
              <a:t>Sociedad del aprendizaje continuo</a:t>
            </a:r>
            <a:endParaRPr lang="es-ES_tradnl" dirty="0"/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4169071" y="926595"/>
            <a:ext cx="1884350" cy="16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4169071" y="557263"/>
            <a:ext cx="1884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Sistema educativo</a:t>
            </a:r>
            <a:endParaRPr lang="es-ES_tradnl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6053421" y="298176"/>
            <a:ext cx="2717846" cy="10856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_tradnl" dirty="0" smtClean="0"/>
              <a:t>Necesidad de ampliarse y satisfacer las demandas sociales</a:t>
            </a:r>
            <a:endParaRPr lang="es-ES_tradnl" dirty="0"/>
          </a:p>
        </p:txBody>
      </p:sp>
      <p:cxnSp>
        <p:nvCxnSpPr>
          <p:cNvPr id="13" name="Conector recto de flecha 12"/>
          <p:cNvCxnSpPr/>
          <p:nvPr/>
        </p:nvCxnSpPr>
        <p:spPr>
          <a:xfrm rot="10800000" flipV="1">
            <a:off x="1325269" y="1383795"/>
            <a:ext cx="565999" cy="549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622925" y="1383795"/>
            <a:ext cx="593609" cy="5490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383093" y="1932804"/>
            <a:ext cx="1884350" cy="6212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Metas educativas</a:t>
            </a:r>
            <a:endParaRPr lang="es-ES_tradnl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2622925" y="1932804"/>
            <a:ext cx="1884350" cy="6212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Perfil docente</a:t>
            </a:r>
            <a:endParaRPr lang="es-ES_tradnl" dirty="0"/>
          </a:p>
        </p:txBody>
      </p:sp>
      <p:cxnSp>
        <p:nvCxnSpPr>
          <p:cNvPr id="21" name="Conector recto de flecha 20"/>
          <p:cNvCxnSpPr>
            <a:stCxn id="11" idx="2"/>
          </p:cNvCxnSpPr>
          <p:nvPr/>
        </p:nvCxnSpPr>
        <p:spPr>
          <a:xfrm rot="16200000" flipH="1">
            <a:off x="7138275" y="1657863"/>
            <a:ext cx="549009" cy="8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6470169" y="1932804"/>
            <a:ext cx="1884350" cy="6212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Educaci</a:t>
            </a:r>
            <a:r>
              <a:rPr lang="es-ES_tradnl" dirty="0" smtClean="0"/>
              <a:t>ón como Derecho</a:t>
            </a:r>
            <a:endParaRPr lang="es-ES_tradnl" dirty="0"/>
          </a:p>
        </p:txBody>
      </p:sp>
      <p:cxnSp>
        <p:nvCxnSpPr>
          <p:cNvPr id="24" name="Conector recto de flecha 23"/>
          <p:cNvCxnSpPr>
            <a:stCxn id="17" idx="2"/>
          </p:cNvCxnSpPr>
          <p:nvPr/>
        </p:nvCxnSpPr>
        <p:spPr>
          <a:xfrm rot="5400000">
            <a:off x="3252750" y="2862969"/>
            <a:ext cx="621257" cy="34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2619481" y="3175320"/>
            <a:ext cx="1884350" cy="6212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Papel social del profesor</a:t>
            </a:r>
            <a:endParaRPr lang="es-ES_tradnl" dirty="0"/>
          </a:p>
        </p:txBody>
      </p:sp>
      <p:sp>
        <p:nvSpPr>
          <p:cNvPr id="26" name="Distinto de 25"/>
          <p:cNvSpPr/>
          <p:nvPr/>
        </p:nvSpPr>
        <p:spPr>
          <a:xfrm>
            <a:off x="4507275" y="3325574"/>
            <a:ext cx="738575" cy="319141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5527993" y="3175320"/>
            <a:ext cx="3058635" cy="62125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Distinto al de transmisor de la ideolog</a:t>
            </a:r>
            <a:r>
              <a:rPr lang="es-ES_tradnl" dirty="0" smtClean="0"/>
              <a:t>ía  y del conocimiento</a:t>
            </a:r>
            <a:endParaRPr lang="es-ES_tradnl" dirty="0"/>
          </a:p>
        </p:txBody>
      </p:sp>
      <p:cxnSp>
        <p:nvCxnSpPr>
          <p:cNvPr id="29" name="Conector recto de flecha 28"/>
          <p:cNvCxnSpPr/>
          <p:nvPr/>
        </p:nvCxnSpPr>
        <p:spPr>
          <a:xfrm rot="16200000" flipH="1">
            <a:off x="1078488" y="2800842"/>
            <a:ext cx="497005" cy="3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460099" y="3051067"/>
            <a:ext cx="1753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dirty="0" smtClean="0"/>
              <a:t>Educaci</a:t>
            </a:r>
            <a:r>
              <a:rPr lang="es-ES_tradnl" dirty="0" smtClean="0"/>
              <a:t>ón como </a:t>
            </a:r>
          </a:p>
          <a:p>
            <a:pPr algn="ctr"/>
            <a:r>
              <a:rPr lang="es-ES_tradnl" dirty="0" smtClean="0"/>
              <a:t>proyecto ético</a:t>
            </a:r>
            <a:endParaRPr lang="es-ES_tradnl" dirty="0"/>
          </a:p>
        </p:txBody>
      </p:sp>
      <p:cxnSp>
        <p:nvCxnSpPr>
          <p:cNvPr id="32" name="Conector recto de flecha 31"/>
          <p:cNvCxnSpPr/>
          <p:nvPr/>
        </p:nvCxnSpPr>
        <p:spPr>
          <a:xfrm rot="16200000" flipH="1">
            <a:off x="1144745" y="3881367"/>
            <a:ext cx="376180" cy="8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391323" y="4073578"/>
            <a:ext cx="1891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Formaci</a:t>
            </a:r>
            <a:r>
              <a:rPr lang="es-ES_tradnl" dirty="0" smtClean="0"/>
              <a:t>ón de ciudadanos</a:t>
            </a:r>
            <a:endParaRPr lang="es-ES_tradnl" dirty="0"/>
          </a:p>
        </p:txBody>
      </p:sp>
      <p:cxnSp>
        <p:nvCxnSpPr>
          <p:cNvPr id="42" name="Conector recto de flecha 41"/>
          <p:cNvCxnSpPr/>
          <p:nvPr/>
        </p:nvCxnSpPr>
        <p:spPr>
          <a:xfrm rot="5400000">
            <a:off x="2351974" y="4064087"/>
            <a:ext cx="1132069" cy="5970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1463314" y="4928648"/>
            <a:ext cx="1891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Experto en educaci</a:t>
            </a:r>
            <a:r>
              <a:rPr lang="es-ES_tradnl" dirty="0" smtClean="0"/>
              <a:t>ón</a:t>
            </a:r>
            <a:endParaRPr lang="es-ES_tradnl" dirty="0"/>
          </a:p>
        </p:txBody>
      </p:sp>
      <p:cxnSp>
        <p:nvCxnSpPr>
          <p:cNvPr id="45" name="Conector recto de flecha 44"/>
          <p:cNvCxnSpPr/>
          <p:nvPr/>
        </p:nvCxnSpPr>
        <p:spPr>
          <a:xfrm rot="16200000" flipH="1">
            <a:off x="3416671" y="4176247"/>
            <a:ext cx="1132069" cy="372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3354582" y="4928648"/>
            <a:ext cx="1891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Entrena para la acci</a:t>
            </a:r>
            <a:r>
              <a:rPr lang="es-ES_tradnl" dirty="0" smtClean="0"/>
              <a:t>ón</a:t>
            </a:r>
            <a:endParaRPr lang="es-ES_tradnl" dirty="0"/>
          </a:p>
        </p:txBody>
      </p:sp>
      <p:cxnSp>
        <p:nvCxnSpPr>
          <p:cNvPr id="48" name="Conector recto de flecha 47"/>
          <p:cNvCxnSpPr/>
          <p:nvPr/>
        </p:nvCxnSpPr>
        <p:spPr>
          <a:xfrm rot="5400000">
            <a:off x="2318358" y="4832009"/>
            <a:ext cx="207085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1891268" y="5868233"/>
            <a:ext cx="260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Experto en resoluci</a:t>
            </a:r>
            <a:r>
              <a:rPr lang="es-ES_tradnl" dirty="0" smtClean="0"/>
              <a:t>ón de conflictos</a:t>
            </a:r>
            <a:endParaRPr lang="es-ES_tradnl" dirty="0"/>
          </a:p>
        </p:txBody>
      </p:sp>
      <p:cxnSp>
        <p:nvCxnSpPr>
          <p:cNvPr id="51" name="Conector recto de flecha 50"/>
          <p:cNvCxnSpPr/>
          <p:nvPr/>
        </p:nvCxnSpPr>
        <p:spPr>
          <a:xfrm rot="16200000" flipH="1">
            <a:off x="3959332" y="4006317"/>
            <a:ext cx="1778401" cy="1358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4809407" y="5697467"/>
            <a:ext cx="260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Experto en colaboraci</a:t>
            </a:r>
            <a:r>
              <a:rPr lang="es-ES_tradnl" dirty="0" smtClean="0"/>
              <a:t>ón</a:t>
            </a:r>
            <a:endParaRPr lang="es-ES_tradnl" dirty="0"/>
          </a:p>
        </p:txBody>
      </p:sp>
      <p:sp>
        <p:nvSpPr>
          <p:cNvPr id="53" name="Cerrar llave 52"/>
          <p:cNvSpPr/>
          <p:nvPr/>
        </p:nvSpPr>
        <p:spPr>
          <a:xfrm>
            <a:off x="7192337" y="4073578"/>
            <a:ext cx="427951" cy="244098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4" name="CuadroTexto 53"/>
          <p:cNvSpPr txBox="1"/>
          <p:nvPr/>
        </p:nvSpPr>
        <p:spPr>
          <a:xfrm>
            <a:off x="7620288" y="4293584"/>
            <a:ext cx="14313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Calidad</a:t>
            </a:r>
          </a:p>
          <a:p>
            <a:pPr algn="ctr"/>
            <a:r>
              <a:rPr lang="es-ES_tradnl" dirty="0" smtClean="0"/>
              <a:t>Exigencia</a:t>
            </a:r>
          </a:p>
          <a:p>
            <a:pPr algn="ctr"/>
            <a:r>
              <a:rPr lang="es-ES_tradnl" dirty="0" smtClean="0"/>
              <a:t>Compromiso</a:t>
            </a:r>
          </a:p>
          <a:p>
            <a:pPr algn="ctr"/>
            <a:r>
              <a:rPr lang="es-ES_tradnl" dirty="0" smtClean="0"/>
              <a:t>Pro actividad</a:t>
            </a:r>
          </a:p>
          <a:p>
            <a:pPr algn="ctr"/>
            <a:r>
              <a:rPr lang="es-ES_tradnl" dirty="0" smtClean="0"/>
              <a:t>Proyecto ciudades educativas</a:t>
            </a: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udio">
  <a:themeElements>
    <a:clrScheme name="E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E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Estudio.thmx</Template>
  <TotalTime>77</TotalTime>
  <Words>101</Words>
  <Application>Microsoft Macintosh PowerPoint</Application>
  <PresentationFormat>Presentación en pantalla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Estudio</vt:lpstr>
      <vt:lpstr>Profesores para un mundo ultramoderno</vt:lpstr>
      <vt:lpstr>Diapositiva 2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Katiuska Azolas</dc:creator>
  <cp:lastModifiedBy>Katiuska Azolas</cp:lastModifiedBy>
  <cp:revision>3</cp:revision>
  <dcterms:created xsi:type="dcterms:W3CDTF">2013-08-05T22:09:19Z</dcterms:created>
  <dcterms:modified xsi:type="dcterms:W3CDTF">2013-08-05T23:27:15Z</dcterms:modified>
</cp:coreProperties>
</file>