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3" r:id="rId3"/>
    <p:sldId id="304" r:id="rId4"/>
    <p:sldId id="321" r:id="rId5"/>
    <p:sldId id="326" r:id="rId6"/>
    <p:sldId id="327" r:id="rId7"/>
    <p:sldId id="323" r:id="rId8"/>
    <p:sldId id="325" r:id="rId9"/>
    <p:sldId id="331" r:id="rId10"/>
    <p:sldId id="332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AE022"/>
    <a:srgbClr val="F2A744"/>
    <a:srgbClr val="C82CD4"/>
    <a:srgbClr val="F8A66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4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145672-980C-4833-8E56-F252C411AC5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5C405E9D-0A92-48E1-A85B-0C072B63407E}">
      <dgm:prSet phldrT="[Texto]" custT="1"/>
      <dgm:spPr>
        <a:solidFill>
          <a:srgbClr val="00B0F0"/>
        </a:solidFill>
      </dgm:spPr>
      <dgm:t>
        <a:bodyPr/>
        <a:lstStyle/>
        <a:p>
          <a:r>
            <a:rPr lang="es-ES" sz="2400" b="1" dirty="0" smtClean="0">
              <a:solidFill>
                <a:schemeClr val="bg1"/>
              </a:solidFill>
            </a:rPr>
            <a:t>TÍTULO</a:t>
          </a:r>
          <a:r>
            <a:rPr lang="es-ES" sz="2400" dirty="0" smtClean="0">
              <a:solidFill>
                <a:schemeClr val="bg1"/>
              </a:solidFill>
            </a:rPr>
            <a:t>:  </a:t>
          </a:r>
          <a:r>
            <a:rPr lang="es-ES" sz="2400" b="1" i="1" dirty="0" smtClean="0">
              <a:solidFill>
                <a:schemeClr val="bg1"/>
              </a:solidFill>
            </a:rPr>
            <a:t>Afrontar la disrupción para mejorar el clima de clase</a:t>
          </a:r>
          <a:endParaRPr lang="es-ES_tradnl" sz="2400" dirty="0">
            <a:solidFill>
              <a:schemeClr val="bg1"/>
            </a:solidFill>
          </a:endParaRPr>
        </a:p>
      </dgm:t>
    </dgm:pt>
    <dgm:pt modelId="{3A6A7DD7-0B71-440D-AF7B-5BE50A25E284}" type="parTrans" cxnId="{A746ABD5-FBA6-4758-B116-0F6D8C885372}">
      <dgm:prSet/>
      <dgm:spPr/>
      <dgm:t>
        <a:bodyPr/>
        <a:lstStyle/>
        <a:p>
          <a:endParaRPr lang="es-ES_tradnl"/>
        </a:p>
      </dgm:t>
    </dgm:pt>
    <dgm:pt modelId="{93C76FB4-CD83-4ED1-91D2-7E288B6193C1}" type="sibTrans" cxnId="{A746ABD5-FBA6-4758-B116-0F6D8C885372}">
      <dgm:prSet/>
      <dgm:spPr/>
      <dgm:t>
        <a:bodyPr/>
        <a:lstStyle/>
        <a:p>
          <a:endParaRPr lang="es-ES_tradnl"/>
        </a:p>
      </dgm:t>
    </dgm:pt>
    <dgm:pt modelId="{0D62CAC6-9217-4AB1-9512-913655683A06}">
      <dgm:prSet phldrT="[Texto]"/>
      <dgm:spPr>
        <a:solidFill>
          <a:srgbClr val="C82CD4"/>
        </a:solidFill>
      </dgm:spPr>
      <dgm:t>
        <a:bodyPr/>
        <a:lstStyle/>
        <a:p>
          <a:r>
            <a:rPr lang="es-ES" b="1" dirty="0" smtClean="0"/>
            <a:t>FINANCIACIÓN: </a:t>
          </a:r>
          <a:r>
            <a:rPr lang="es-ES" dirty="0" smtClean="0"/>
            <a:t>Autofinanciado</a:t>
          </a:r>
          <a:endParaRPr lang="es-ES_tradnl" dirty="0"/>
        </a:p>
      </dgm:t>
    </dgm:pt>
    <dgm:pt modelId="{095623A6-AAD3-45CE-BDE5-CEB5C936DD8F}" type="parTrans" cxnId="{44EBA0F5-C931-4A09-BDE3-DA4D2BB13C7F}">
      <dgm:prSet/>
      <dgm:spPr/>
      <dgm:t>
        <a:bodyPr/>
        <a:lstStyle/>
        <a:p>
          <a:endParaRPr lang="es-ES_tradnl"/>
        </a:p>
      </dgm:t>
    </dgm:pt>
    <dgm:pt modelId="{94139EE1-F224-461B-A135-D9742E98A76D}" type="sibTrans" cxnId="{44EBA0F5-C931-4A09-BDE3-DA4D2BB13C7F}">
      <dgm:prSet/>
      <dgm:spPr/>
      <dgm:t>
        <a:bodyPr/>
        <a:lstStyle/>
        <a:p>
          <a:endParaRPr lang="es-ES_tradnl"/>
        </a:p>
      </dgm:t>
    </dgm:pt>
    <dgm:pt modelId="{1E11F734-9DD9-4738-9319-8C3107D38FB1}">
      <dgm:prSet custT="1"/>
      <dgm:spPr/>
      <dgm:t>
        <a:bodyPr/>
        <a:lstStyle/>
        <a:p>
          <a:r>
            <a:rPr lang="es-ES" sz="2800" b="1" dirty="0" smtClean="0"/>
            <a:t>FECHA DE REALIZACIÓN:  </a:t>
          </a:r>
          <a:r>
            <a:rPr lang="es-ES" sz="2800" dirty="0" smtClean="0"/>
            <a:t>2011</a:t>
          </a:r>
        </a:p>
      </dgm:t>
    </dgm:pt>
    <dgm:pt modelId="{973493B1-41BC-49C4-8274-902B2DAD2273}" type="parTrans" cxnId="{A7C03731-C861-48F4-AC1F-37A2F8F6852A}">
      <dgm:prSet/>
      <dgm:spPr/>
      <dgm:t>
        <a:bodyPr/>
        <a:lstStyle/>
        <a:p>
          <a:endParaRPr lang="es-ES_tradnl"/>
        </a:p>
      </dgm:t>
    </dgm:pt>
    <dgm:pt modelId="{B4AEFD4E-D523-415A-94BD-4B12450FD63E}" type="sibTrans" cxnId="{A7C03731-C861-48F4-AC1F-37A2F8F6852A}">
      <dgm:prSet/>
      <dgm:spPr/>
      <dgm:t>
        <a:bodyPr/>
        <a:lstStyle/>
        <a:p>
          <a:endParaRPr lang="es-ES_tradnl"/>
        </a:p>
      </dgm:t>
    </dgm:pt>
    <dgm:pt modelId="{6915A622-8CC9-493B-8C63-12A171F9E9F6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ctr"/>
          <a:r>
            <a:rPr lang="es-ES" sz="2000" b="1" dirty="0" smtClean="0"/>
            <a:t>FECHA DE PUBLICACIÓN</a:t>
          </a:r>
          <a:r>
            <a:rPr lang="es-ES" sz="2000" dirty="0" smtClean="0"/>
            <a:t>: Revista Iberoamericana de Educación 15/04/2013</a:t>
          </a:r>
        </a:p>
      </dgm:t>
    </dgm:pt>
    <dgm:pt modelId="{11F85EFC-A9FC-4EC5-BDDF-05D2A63FF645}" type="parTrans" cxnId="{767EE2EE-86ED-4C8E-9128-1829356B3409}">
      <dgm:prSet/>
      <dgm:spPr/>
      <dgm:t>
        <a:bodyPr/>
        <a:lstStyle/>
        <a:p>
          <a:endParaRPr lang="es-ES_tradnl"/>
        </a:p>
      </dgm:t>
    </dgm:pt>
    <dgm:pt modelId="{E0E92DDD-9A7C-4197-883E-229A8E845977}" type="sibTrans" cxnId="{767EE2EE-86ED-4C8E-9128-1829356B3409}">
      <dgm:prSet/>
      <dgm:spPr/>
      <dgm:t>
        <a:bodyPr/>
        <a:lstStyle/>
        <a:p>
          <a:endParaRPr lang="es-ES_tradnl"/>
        </a:p>
      </dgm:t>
    </dgm:pt>
    <dgm:pt modelId="{43C883A5-D758-4C5C-9F7C-910B7FA71C48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sz="2400" b="1" dirty="0" smtClean="0"/>
            <a:t>AUTORES</a:t>
          </a:r>
          <a:r>
            <a:rPr lang="es-ES" sz="2400" dirty="0" smtClean="0"/>
            <a:t>: Isabel Silva Lorente</a:t>
          </a:r>
        </a:p>
      </dgm:t>
    </dgm:pt>
    <dgm:pt modelId="{0DD2E4E9-A375-4C75-897C-143B696758D6}" type="parTrans" cxnId="{D92E8BE1-79CD-44A2-BC6B-AE1C273CF798}">
      <dgm:prSet/>
      <dgm:spPr/>
      <dgm:t>
        <a:bodyPr/>
        <a:lstStyle/>
        <a:p>
          <a:endParaRPr lang="es-ES_tradnl"/>
        </a:p>
      </dgm:t>
    </dgm:pt>
    <dgm:pt modelId="{D3AE17EC-BC80-4978-9503-F149ECAD825E}" type="sibTrans" cxnId="{D92E8BE1-79CD-44A2-BC6B-AE1C273CF798}">
      <dgm:prSet/>
      <dgm:spPr/>
      <dgm:t>
        <a:bodyPr/>
        <a:lstStyle/>
        <a:p>
          <a:endParaRPr lang="es-ES_tradnl"/>
        </a:p>
      </dgm:t>
    </dgm:pt>
    <dgm:pt modelId="{7D9936AC-1997-4199-A339-1FA4FE1743ED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ES" sz="2400" dirty="0" smtClean="0"/>
            <a:t>Juan Carlos Torrego Seijo</a:t>
          </a:r>
        </a:p>
      </dgm:t>
    </dgm:pt>
    <dgm:pt modelId="{6CCBC88D-AB0C-42E5-A3B0-5E6AA2F0EEF3}" type="parTrans" cxnId="{3054165E-A986-4881-9410-F248C032DCA9}">
      <dgm:prSet/>
      <dgm:spPr/>
      <dgm:t>
        <a:bodyPr/>
        <a:lstStyle/>
        <a:p>
          <a:endParaRPr lang="es-ES_tradnl"/>
        </a:p>
      </dgm:t>
    </dgm:pt>
    <dgm:pt modelId="{B2DECF34-F49D-429F-B831-488C96575E4A}" type="sibTrans" cxnId="{3054165E-A986-4881-9410-F248C032DCA9}">
      <dgm:prSet/>
      <dgm:spPr/>
      <dgm:t>
        <a:bodyPr/>
        <a:lstStyle/>
        <a:p>
          <a:endParaRPr lang="es-ES_tradnl"/>
        </a:p>
      </dgm:t>
    </dgm:pt>
    <dgm:pt modelId="{8C61660B-CF36-42B1-B65A-FC60EC9CC207}" type="pres">
      <dgm:prSet presAssocID="{C4145672-980C-4833-8E56-F252C411AC5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5F9DD1C-1A86-4336-A40C-0CAD71CC9698}" type="pres">
      <dgm:prSet presAssocID="{5C405E9D-0A92-48E1-A85B-0C072B63407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36160C7-B73B-4840-AAE8-A516D04C3C7A}" type="pres">
      <dgm:prSet presAssocID="{93C76FB4-CD83-4ED1-91D2-7E288B6193C1}" presName="sibTrans" presStyleCnt="0"/>
      <dgm:spPr/>
    </dgm:pt>
    <dgm:pt modelId="{5E90E60A-77D8-48EE-A496-1DB0DB2A3A64}" type="pres">
      <dgm:prSet presAssocID="{1E11F734-9DD9-4738-9319-8C3107D38FB1}" presName="node" presStyleLbl="node1" presStyleIdx="1" presStyleCnt="5" custLinFactNeighborX="0" custLinFactNeighborY="149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09FBBD-AB58-4008-BD7B-76DC75F6CD2A}" type="pres">
      <dgm:prSet presAssocID="{B4AEFD4E-D523-415A-94BD-4B12450FD63E}" presName="sibTrans" presStyleCnt="0"/>
      <dgm:spPr/>
    </dgm:pt>
    <dgm:pt modelId="{B93B4745-239E-427D-83BC-C945710090C2}" type="pres">
      <dgm:prSet presAssocID="{6915A622-8CC9-493B-8C63-12A171F9E9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DD7E438-29FE-4E3A-A26E-5C850AA5ABD4}" type="pres">
      <dgm:prSet presAssocID="{E0E92DDD-9A7C-4197-883E-229A8E845977}" presName="sibTrans" presStyleCnt="0"/>
      <dgm:spPr/>
    </dgm:pt>
    <dgm:pt modelId="{8E3BCBE9-731D-4779-86E2-052E63365B9D}" type="pres">
      <dgm:prSet presAssocID="{43C883A5-D758-4C5C-9F7C-910B7FA71C4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BD35D1-C3AB-41D7-A4FD-25F4BD9D6247}" type="pres">
      <dgm:prSet presAssocID="{D3AE17EC-BC80-4978-9503-F149ECAD825E}" presName="sibTrans" presStyleCnt="0"/>
      <dgm:spPr/>
    </dgm:pt>
    <dgm:pt modelId="{D506429F-B0E2-4F5C-B967-4ACFCEFEA1A2}" type="pres">
      <dgm:prSet presAssocID="{0D62CAC6-9217-4AB1-9512-913655683A0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746ABD5-FBA6-4758-B116-0F6D8C885372}" srcId="{C4145672-980C-4833-8E56-F252C411AC58}" destId="{5C405E9D-0A92-48E1-A85B-0C072B63407E}" srcOrd="0" destOrd="0" parTransId="{3A6A7DD7-0B71-440D-AF7B-5BE50A25E284}" sibTransId="{93C76FB4-CD83-4ED1-91D2-7E288B6193C1}"/>
    <dgm:cxn modelId="{4A9DC10E-1688-4C11-B961-477B3AFF2232}" type="presOf" srcId="{0D62CAC6-9217-4AB1-9512-913655683A06}" destId="{D506429F-B0E2-4F5C-B967-4ACFCEFEA1A2}" srcOrd="0" destOrd="0" presId="urn:microsoft.com/office/officeart/2005/8/layout/default"/>
    <dgm:cxn modelId="{09497653-94F4-4AA6-A1AB-8C554FCF872E}" type="presOf" srcId="{6915A622-8CC9-493B-8C63-12A171F9E9F6}" destId="{B93B4745-239E-427D-83BC-C945710090C2}" srcOrd="0" destOrd="0" presId="urn:microsoft.com/office/officeart/2005/8/layout/default"/>
    <dgm:cxn modelId="{3054165E-A986-4881-9410-F248C032DCA9}" srcId="{43C883A5-D758-4C5C-9F7C-910B7FA71C48}" destId="{7D9936AC-1997-4199-A339-1FA4FE1743ED}" srcOrd="0" destOrd="0" parTransId="{6CCBC88D-AB0C-42E5-A3B0-5E6AA2F0EEF3}" sibTransId="{B2DECF34-F49D-429F-B831-488C96575E4A}"/>
    <dgm:cxn modelId="{6D88FBD6-D588-4871-9286-3A462CF0F389}" type="presOf" srcId="{7D9936AC-1997-4199-A339-1FA4FE1743ED}" destId="{8E3BCBE9-731D-4779-86E2-052E63365B9D}" srcOrd="0" destOrd="1" presId="urn:microsoft.com/office/officeart/2005/8/layout/default"/>
    <dgm:cxn modelId="{44EBA0F5-C931-4A09-BDE3-DA4D2BB13C7F}" srcId="{C4145672-980C-4833-8E56-F252C411AC58}" destId="{0D62CAC6-9217-4AB1-9512-913655683A06}" srcOrd="4" destOrd="0" parTransId="{095623A6-AAD3-45CE-BDE5-CEB5C936DD8F}" sibTransId="{94139EE1-F224-461B-A135-D9742E98A76D}"/>
    <dgm:cxn modelId="{FFD3F92E-275A-45FC-B5B6-3DC7A8EA40D8}" type="presOf" srcId="{43C883A5-D758-4C5C-9F7C-910B7FA71C48}" destId="{8E3BCBE9-731D-4779-86E2-052E63365B9D}" srcOrd="0" destOrd="0" presId="urn:microsoft.com/office/officeart/2005/8/layout/default"/>
    <dgm:cxn modelId="{A7C03731-C861-48F4-AC1F-37A2F8F6852A}" srcId="{C4145672-980C-4833-8E56-F252C411AC58}" destId="{1E11F734-9DD9-4738-9319-8C3107D38FB1}" srcOrd="1" destOrd="0" parTransId="{973493B1-41BC-49C4-8274-902B2DAD2273}" sibTransId="{B4AEFD4E-D523-415A-94BD-4B12450FD63E}"/>
    <dgm:cxn modelId="{5B490FBD-B2A0-41B3-B79B-A230D2ED2261}" type="presOf" srcId="{C4145672-980C-4833-8E56-F252C411AC58}" destId="{8C61660B-CF36-42B1-B65A-FC60EC9CC207}" srcOrd="0" destOrd="0" presId="urn:microsoft.com/office/officeart/2005/8/layout/default"/>
    <dgm:cxn modelId="{35C6CF15-C8C5-40D6-884A-F29478275DF5}" type="presOf" srcId="{5C405E9D-0A92-48E1-A85B-0C072B63407E}" destId="{25F9DD1C-1A86-4336-A40C-0CAD71CC9698}" srcOrd="0" destOrd="0" presId="urn:microsoft.com/office/officeart/2005/8/layout/default"/>
    <dgm:cxn modelId="{D92E8BE1-79CD-44A2-BC6B-AE1C273CF798}" srcId="{C4145672-980C-4833-8E56-F252C411AC58}" destId="{43C883A5-D758-4C5C-9F7C-910B7FA71C48}" srcOrd="3" destOrd="0" parTransId="{0DD2E4E9-A375-4C75-897C-143B696758D6}" sibTransId="{D3AE17EC-BC80-4978-9503-F149ECAD825E}"/>
    <dgm:cxn modelId="{47D021DD-8152-41DE-B396-C1E9983C76E1}" type="presOf" srcId="{1E11F734-9DD9-4738-9319-8C3107D38FB1}" destId="{5E90E60A-77D8-48EE-A496-1DB0DB2A3A64}" srcOrd="0" destOrd="0" presId="urn:microsoft.com/office/officeart/2005/8/layout/default"/>
    <dgm:cxn modelId="{767EE2EE-86ED-4C8E-9128-1829356B3409}" srcId="{C4145672-980C-4833-8E56-F252C411AC58}" destId="{6915A622-8CC9-493B-8C63-12A171F9E9F6}" srcOrd="2" destOrd="0" parTransId="{11F85EFC-A9FC-4EC5-BDDF-05D2A63FF645}" sibTransId="{E0E92DDD-9A7C-4197-883E-229A8E845977}"/>
    <dgm:cxn modelId="{EA3DA149-BCDE-45E6-BDBF-E6DEE2D921EE}" type="presParOf" srcId="{8C61660B-CF36-42B1-B65A-FC60EC9CC207}" destId="{25F9DD1C-1A86-4336-A40C-0CAD71CC9698}" srcOrd="0" destOrd="0" presId="urn:microsoft.com/office/officeart/2005/8/layout/default"/>
    <dgm:cxn modelId="{FA817573-5B13-4A74-A2B8-4919236BE107}" type="presParOf" srcId="{8C61660B-CF36-42B1-B65A-FC60EC9CC207}" destId="{936160C7-B73B-4840-AAE8-A516D04C3C7A}" srcOrd="1" destOrd="0" presId="urn:microsoft.com/office/officeart/2005/8/layout/default"/>
    <dgm:cxn modelId="{72783147-1BFF-4499-894C-FF981DFBF8C6}" type="presParOf" srcId="{8C61660B-CF36-42B1-B65A-FC60EC9CC207}" destId="{5E90E60A-77D8-48EE-A496-1DB0DB2A3A64}" srcOrd="2" destOrd="0" presId="urn:microsoft.com/office/officeart/2005/8/layout/default"/>
    <dgm:cxn modelId="{48D43694-3CEF-4E19-B3B7-AE6AD51CA9A1}" type="presParOf" srcId="{8C61660B-CF36-42B1-B65A-FC60EC9CC207}" destId="{2009FBBD-AB58-4008-BD7B-76DC75F6CD2A}" srcOrd="3" destOrd="0" presId="urn:microsoft.com/office/officeart/2005/8/layout/default"/>
    <dgm:cxn modelId="{D3E85CDD-2320-4D7D-9262-C333DD5A4B4A}" type="presParOf" srcId="{8C61660B-CF36-42B1-B65A-FC60EC9CC207}" destId="{B93B4745-239E-427D-83BC-C945710090C2}" srcOrd="4" destOrd="0" presId="urn:microsoft.com/office/officeart/2005/8/layout/default"/>
    <dgm:cxn modelId="{A1BCADB6-1CC0-4DE9-A417-9CCFAB42B94F}" type="presParOf" srcId="{8C61660B-CF36-42B1-B65A-FC60EC9CC207}" destId="{BDD7E438-29FE-4E3A-A26E-5C850AA5ABD4}" srcOrd="5" destOrd="0" presId="urn:microsoft.com/office/officeart/2005/8/layout/default"/>
    <dgm:cxn modelId="{21A1A629-AB8D-400E-A4AC-A126BF857D18}" type="presParOf" srcId="{8C61660B-CF36-42B1-B65A-FC60EC9CC207}" destId="{8E3BCBE9-731D-4779-86E2-052E63365B9D}" srcOrd="6" destOrd="0" presId="urn:microsoft.com/office/officeart/2005/8/layout/default"/>
    <dgm:cxn modelId="{6A0CB999-A4F5-403B-9EBF-84F659872FA5}" type="presParOf" srcId="{8C61660B-CF36-42B1-B65A-FC60EC9CC207}" destId="{C9BD35D1-C3AB-41D7-A4FD-25F4BD9D6247}" srcOrd="7" destOrd="0" presId="urn:microsoft.com/office/officeart/2005/8/layout/default"/>
    <dgm:cxn modelId="{4980B68B-93FF-4A7A-8C27-4C880042336A}" type="presParOf" srcId="{8C61660B-CF36-42B1-B65A-FC60EC9CC207}" destId="{D506429F-B0E2-4F5C-B967-4ACFCEFEA1A2}" srcOrd="8" destOrd="0" presId="urn:microsoft.com/office/officeart/2005/8/layout/defaul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4F02E6-F3B8-4882-8A63-EB6D2EFE116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DE057DA1-7645-4A4F-9C6A-C989706B5F40}">
      <dgm:prSet phldrT="[Texto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Transcripción de diálogos en los grupos de discusión</a:t>
          </a:r>
          <a:endParaRPr lang="es-ES_tradnl" b="1" dirty="0">
            <a:solidFill>
              <a:schemeClr val="tx1"/>
            </a:solidFill>
          </a:endParaRPr>
        </a:p>
      </dgm:t>
    </dgm:pt>
    <dgm:pt modelId="{CAB8708E-B09C-4D2F-8D6B-11865E3BC187}" type="parTrans" cxnId="{AE6D4255-7DE5-49B8-ACD0-26D803A49868}">
      <dgm:prSet/>
      <dgm:spPr/>
      <dgm:t>
        <a:bodyPr/>
        <a:lstStyle/>
        <a:p>
          <a:endParaRPr lang="es-ES_tradnl"/>
        </a:p>
      </dgm:t>
    </dgm:pt>
    <dgm:pt modelId="{A0FD5D57-8C55-4D59-9B55-C874D4D09E89}" type="sibTrans" cxnId="{AE6D4255-7DE5-49B8-ACD0-26D803A49868}">
      <dgm:prSet/>
      <dgm:spPr/>
      <dgm:t>
        <a:bodyPr/>
        <a:lstStyle/>
        <a:p>
          <a:endParaRPr lang="es-ES_tradnl"/>
        </a:p>
      </dgm:t>
    </dgm:pt>
    <dgm:pt modelId="{75C90E94-42E5-4D3E-B858-30A425165EEF}">
      <dgm:prSet phldrT="[Texto]"/>
      <dgm:spPr>
        <a:solidFill>
          <a:srgbClr val="F2A744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Participación de tres expertos ajenos a la investigación</a:t>
          </a:r>
          <a:endParaRPr lang="es-ES_tradnl" b="1" dirty="0">
            <a:solidFill>
              <a:schemeClr val="tx1"/>
            </a:solidFill>
          </a:endParaRPr>
        </a:p>
      </dgm:t>
    </dgm:pt>
    <dgm:pt modelId="{2515B1B5-E887-4B5D-8478-3D84F704941E}" type="parTrans" cxnId="{ABC2CA87-9124-49C6-8E51-040811CA845C}">
      <dgm:prSet/>
      <dgm:spPr/>
      <dgm:t>
        <a:bodyPr/>
        <a:lstStyle/>
        <a:p>
          <a:endParaRPr lang="es-ES_tradnl"/>
        </a:p>
      </dgm:t>
    </dgm:pt>
    <dgm:pt modelId="{3923A6A4-EF25-408F-BE60-D282EE80EE56}" type="sibTrans" cxnId="{ABC2CA87-9124-49C6-8E51-040811CA845C}">
      <dgm:prSet/>
      <dgm:spPr/>
      <dgm:t>
        <a:bodyPr/>
        <a:lstStyle/>
        <a:p>
          <a:endParaRPr lang="es-ES_tradnl"/>
        </a:p>
      </dgm:t>
    </dgm:pt>
    <dgm:pt modelId="{9DEBE0C9-319D-458F-982F-119837490549}">
      <dgm:prSet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Extracción ideas fundamentales y categorizació</a:t>
          </a:r>
          <a:r>
            <a:rPr lang="es-ES" dirty="0" smtClean="0">
              <a:solidFill>
                <a:schemeClr val="tx1"/>
              </a:solidFill>
            </a:rPr>
            <a:t>n</a:t>
          </a:r>
        </a:p>
      </dgm:t>
    </dgm:pt>
    <dgm:pt modelId="{5627F6D4-5F6F-41EE-9504-09A7F6C394CD}" type="parTrans" cxnId="{60C2A07D-8881-434B-A6A7-176DB8A08769}">
      <dgm:prSet/>
      <dgm:spPr/>
      <dgm:t>
        <a:bodyPr/>
        <a:lstStyle/>
        <a:p>
          <a:endParaRPr lang="es-ES_tradnl"/>
        </a:p>
      </dgm:t>
    </dgm:pt>
    <dgm:pt modelId="{1E79BFD8-1278-46AB-8A50-A0305CE3A20C}" type="sibTrans" cxnId="{60C2A07D-8881-434B-A6A7-176DB8A08769}">
      <dgm:prSet/>
      <dgm:spPr/>
      <dgm:t>
        <a:bodyPr/>
        <a:lstStyle/>
        <a:p>
          <a:endParaRPr lang="es-ES_tradnl"/>
        </a:p>
      </dgm:t>
    </dgm:pt>
    <dgm:pt modelId="{C9D937F4-637C-4045-A06A-29047E42093F}" type="pres">
      <dgm:prSet presAssocID="{6E4F02E6-F3B8-4882-8A63-EB6D2EFE11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65ED4573-CB84-41A7-AE9D-5F091E91CE6D}" type="pres">
      <dgm:prSet presAssocID="{DE057DA1-7645-4A4F-9C6A-C989706B5F4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7C5B1CF-165E-46E0-A0BF-8660CFE241E7}" type="pres">
      <dgm:prSet presAssocID="{A0FD5D57-8C55-4D59-9B55-C874D4D09E89}" presName="sibTrans" presStyleCnt="0"/>
      <dgm:spPr/>
    </dgm:pt>
    <dgm:pt modelId="{CB733B63-B0A0-49FE-95A4-9CD7C2FE53F5}" type="pres">
      <dgm:prSet presAssocID="{9DEBE0C9-319D-458F-982F-1198374905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93079DC-82AD-40AE-AE42-81870FAEB10C}" type="pres">
      <dgm:prSet presAssocID="{1E79BFD8-1278-46AB-8A50-A0305CE3A20C}" presName="sibTrans" presStyleCnt="0"/>
      <dgm:spPr/>
    </dgm:pt>
    <dgm:pt modelId="{72725CDF-522C-4938-A2D2-4FD72B38D6BC}" type="pres">
      <dgm:prSet presAssocID="{75C90E94-42E5-4D3E-B858-30A425165EE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59D572F0-F9C3-4596-AC27-B4AE756B2F37}" type="presOf" srcId="{9DEBE0C9-319D-458F-982F-119837490549}" destId="{CB733B63-B0A0-49FE-95A4-9CD7C2FE53F5}" srcOrd="0" destOrd="0" presId="urn:microsoft.com/office/officeart/2005/8/layout/default"/>
    <dgm:cxn modelId="{AE6D4255-7DE5-49B8-ACD0-26D803A49868}" srcId="{6E4F02E6-F3B8-4882-8A63-EB6D2EFE1169}" destId="{DE057DA1-7645-4A4F-9C6A-C989706B5F40}" srcOrd="0" destOrd="0" parTransId="{CAB8708E-B09C-4D2F-8D6B-11865E3BC187}" sibTransId="{A0FD5D57-8C55-4D59-9B55-C874D4D09E89}"/>
    <dgm:cxn modelId="{5F49E664-28F3-4794-9BA7-C0F68F2F1CE7}" type="presOf" srcId="{75C90E94-42E5-4D3E-B858-30A425165EEF}" destId="{72725CDF-522C-4938-A2D2-4FD72B38D6BC}" srcOrd="0" destOrd="0" presId="urn:microsoft.com/office/officeart/2005/8/layout/default"/>
    <dgm:cxn modelId="{59120C3C-5B07-4796-BB49-F3EE56D671BD}" type="presOf" srcId="{6E4F02E6-F3B8-4882-8A63-EB6D2EFE1169}" destId="{C9D937F4-637C-4045-A06A-29047E42093F}" srcOrd="0" destOrd="0" presId="urn:microsoft.com/office/officeart/2005/8/layout/default"/>
    <dgm:cxn modelId="{ABC2CA87-9124-49C6-8E51-040811CA845C}" srcId="{6E4F02E6-F3B8-4882-8A63-EB6D2EFE1169}" destId="{75C90E94-42E5-4D3E-B858-30A425165EEF}" srcOrd="2" destOrd="0" parTransId="{2515B1B5-E887-4B5D-8478-3D84F704941E}" sibTransId="{3923A6A4-EF25-408F-BE60-D282EE80EE56}"/>
    <dgm:cxn modelId="{FF1715E2-578B-4AC5-84D5-53596641726B}" type="presOf" srcId="{DE057DA1-7645-4A4F-9C6A-C989706B5F40}" destId="{65ED4573-CB84-41A7-AE9D-5F091E91CE6D}" srcOrd="0" destOrd="0" presId="urn:microsoft.com/office/officeart/2005/8/layout/default"/>
    <dgm:cxn modelId="{60C2A07D-8881-434B-A6A7-176DB8A08769}" srcId="{6E4F02E6-F3B8-4882-8A63-EB6D2EFE1169}" destId="{9DEBE0C9-319D-458F-982F-119837490549}" srcOrd="1" destOrd="0" parTransId="{5627F6D4-5F6F-41EE-9504-09A7F6C394CD}" sibTransId="{1E79BFD8-1278-46AB-8A50-A0305CE3A20C}"/>
    <dgm:cxn modelId="{3D53379D-F7D4-46BC-9F5E-121483277D9A}" type="presParOf" srcId="{C9D937F4-637C-4045-A06A-29047E42093F}" destId="{65ED4573-CB84-41A7-AE9D-5F091E91CE6D}" srcOrd="0" destOrd="0" presId="urn:microsoft.com/office/officeart/2005/8/layout/default"/>
    <dgm:cxn modelId="{07AAF4C4-47EB-45F4-960C-096EC9EACC4E}" type="presParOf" srcId="{C9D937F4-637C-4045-A06A-29047E42093F}" destId="{27C5B1CF-165E-46E0-A0BF-8660CFE241E7}" srcOrd="1" destOrd="0" presId="urn:microsoft.com/office/officeart/2005/8/layout/default"/>
    <dgm:cxn modelId="{664F6BE3-4F81-4100-AA1E-7116684D8FCF}" type="presParOf" srcId="{C9D937F4-637C-4045-A06A-29047E42093F}" destId="{CB733B63-B0A0-49FE-95A4-9CD7C2FE53F5}" srcOrd="2" destOrd="0" presId="urn:microsoft.com/office/officeart/2005/8/layout/default"/>
    <dgm:cxn modelId="{9170BA89-393B-4E69-A97A-D8B79727EE52}" type="presParOf" srcId="{C9D937F4-637C-4045-A06A-29047E42093F}" destId="{393079DC-82AD-40AE-AE42-81870FAEB10C}" srcOrd="3" destOrd="0" presId="urn:microsoft.com/office/officeart/2005/8/layout/default"/>
    <dgm:cxn modelId="{915D8A3A-764D-468D-B036-AB543507693E}" type="presParOf" srcId="{C9D937F4-637C-4045-A06A-29047E42093F}" destId="{72725CDF-522C-4938-A2D2-4FD72B38D6BC}" srcOrd="4" destOrd="0" presId="urn:microsoft.com/office/officeart/2005/8/layout/default"/>
  </dgm:cxnLst>
  <dgm:bg/>
  <dgm:whole>
    <a:ln w="19050"/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12B121-88BB-4F16-8392-983CFA38203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59D6A21C-93FA-4148-8279-5CB6305AAEF0}">
      <dgm:prSet phldrT="[Texto]" custT="1"/>
      <dgm:spPr>
        <a:solidFill>
          <a:srgbClr val="00B0F0"/>
        </a:solidFill>
        <a:ln>
          <a:solidFill>
            <a:srgbClr val="0070C0"/>
          </a:solidFill>
        </a:ln>
      </dgm:spPr>
      <dgm:t>
        <a:bodyPr/>
        <a:lstStyle/>
        <a:p>
          <a:pPr rtl="0"/>
          <a:r>
            <a:rPr kumimoji="0" lang="es-ES" sz="26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Existe un </a:t>
          </a:r>
          <a:r>
            <a:rPr kumimoji="0" lang="es-ES" sz="2600" b="1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acuerdo en la percepción </a:t>
          </a:r>
          <a:r>
            <a:rPr kumimoji="0" lang="es-ES" sz="26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de los profesores y alumnos sobre </a:t>
          </a:r>
          <a:r>
            <a:rPr kumimoji="0" lang="es-ES" sz="2600" b="1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 clima de clase </a:t>
          </a:r>
          <a:r>
            <a:rPr kumimoji="0" lang="es-ES" sz="26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y sobre </a:t>
          </a:r>
          <a:r>
            <a:rPr kumimoji="0" lang="es-ES" sz="2600" b="1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cómo evitar la disrupción</a:t>
          </a:r>
          <a:r>
            <a:rPr kumimoji="0" lang="es-ES" sz="26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. </a:t>
          </a:r>
          <a:endParaRPr lang="es-ES_tradnl" sz="2600" dirty="0">
            <a:solidFill>
              <a:schemeClr val="bg1"/>
            </a:solidFill>
          </a:endParaRPr>
        </a:p>
      </dgm:t>
    </dgm:pt>
    <dgm:pt modelId="{025B8591-5E15-4C11-B0DB-899F7E87DF82}" type="parTrans" cxnId="{EB603BC3-29EE-4FA6-BE2D-C0089339AD4B}">
      <dgm:prSet/>
      <dgm:spPr/>
      <dgm:t>
        <a:bodyPr/>
        <a:lstStyle/>
        <a:p>
          <a:endParaRPr lang="es-ES_tradnl"/>
        </a:p>
      </dgm:t>
    </dgm:pt>
    <dgm:pt modelId="{C1B31687-8B65-4E7E-B0BB-1AF9960F5F7C}" type="sibTrans" cxnId="{EB603BC3-29EE-4FA6-BE2D-C0089339AD4B}">
      <dgm:prSet/>
      <dgm:spPr/>
      <dgm:t>
        <a:bodyPr/>
        <a:lstStyle/>
        <a:p>
          <a:endParaRPr lang="es-ES_tradnl"/>
        </a:p>
      </dgm:t>
    </dgm:pt>
    <dgm:pt modelId="{99F0D0EF-AC8C-4A86-AC36-38EB8C14216A}">
      <dgm:prSet phldrT="[Texto]" custT="1"/>
      <dgm:spPr>
        <a:solidFill>
          <a:srgbClr val="F8A662"/>
        </a:solidFill>
        <a:ln>
          <a:solidFill>
            <a:srgbClr val="0070C0"/>
          </a:solidFill>
        </a:ln>
      </dgm:spPr>
      <dgm:t>
        <a:bodyPr/>
        <a:lstStyle/>
        <a:p>
          <a:pPr rtl="0"/>
          <a:r>
            <a:rPr kumimoji="0" lang="es-ES" sz="2600" b="1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Discrepan</a:t>
          </a:r>
          <a:r>
            <a:rPr kumimoji="0" lang="es-ES" sz="26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en lo referido a </a:t>
          </a:r>
          <a:r>
            <a:rPr kumimoji="0" lang="es-ES" sz="2600" b="1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las normas</a:t>
          </a:r>
          <a:r>
            <a:rPr kumimoji="0" lang="es-ES" sz="26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, para el profesor deben ser consensuadas, pero los alumnos las sienten como algo ajeno.</a:t>
          </a:r>
          <a:endParaRPr lang="es-ES_tradnl" sz="2600" dirty="0">
            <a:solidFill>
              <a:schemeClr val="bg1"/>
            </a:solidFill>
          </a:endParaRPr>
        </a:p>
      </dgm:t>
    </dgm:pt>
    <dgm:pt modelId="{E3BF2DF3-5689-4780-9068-F41C29C38E95}" type="parTrans" cxnId="{A5A6EA06-3C2D-4F60-8FF7-B9E317F3A9BA}">
      <dgm:prSet/>
      <dgm:spPr/>
      <dgm:t>
        <a:bodyPr/>
        <a:lstStyle/>
        <a:p>
          <a:endParaRPr lang="es-ES_tradnl"/>
        </a:p>
      </dgm:t>
    </dgm:pt>
    <dgm:pt modelId="{DDAE9DF0-8A0A-42A0-B62D-BD8C7D15FA6A}" type="sibTrans" cxnId="{A5A6EA06-3C2D-4F60-8FF7-B9E317F3A9BA}">
      <dgm:prSet/>
      <dgm:spPr/>
      <dgm:t>
        <a:bodyPr/>
        <a:lstStyle/>
        <a:p>
          <a:endParaRPr lang="es-ES_tradnl"/>
        </a:p>
      </dgm:t>
    </dgm:pt>
    <dgm:pt modelId="{7A41B04D-423A-4315-AB1C-FC3122C55AFA}">
      <dgm:prSet custT="1"/>
      <dgm:spPr>
        <a:solidFill>
          <a:schemeClr val="tx2">
            <a:lumMod val="60000"/>
            <a:lumOff val="4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pPr rtl="0"/>
          <a:r>
            <a:rPr kumimoji="0" lang="es-ES" sz="2600" b="1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Coinciden  en las relaciones interpersonales  </a:t>
          </a:r>
          <a:r>
            <a:rPr kumimoji="0" lang="es-ES" sz="26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y en aspectos metodológicos en las aulas.</a:t>
          </a:r>
        </a:p>
      </dgm:t>
    </dgm:pt>
    <dgm:pt modelId="{FEDF418C-38BC-4AA8-9FB7-573092984069}" type="parTrans" cxnId="{13717CD5-21D7-4E76-B371-830349BF554C}">
      <dgm:prSet/>
      <dgm:spPr/>
      <dgm:t>
        <a:bodyPr/>
        <a:lstStyle/>
        <a:p>
          <a:endParaRPr lang="es-ES_tradnl"/>
        </a:p>
      </dgm:t>
    </dgm:pt>
    <dgm:pt modelId="{05D79301-CBC0-4214-AAFA-69A45705FC26}" type="sibTrans" cxnId="{13717CD5-21D7-4E76-B371-830349BF554C}">
      <dgm:prSet/>
      <dgm:spPr/>
      <dgm:t>
        <a:bodyPr/>
        <a:lstStyle/>
        <a:p>
          <a:endParaRPr lang="es-ES_tradnl"/>
        </a:p>
      </dgm:t>
    </dgm:pt>
    <dgm:pt modelId="{36EAA96B-DD6D-4C26-A8EA-F65D0CC06F8E}" type="pres">
      <dgm:prSet presAssocID="{1C12B121-88BB-4F16-8392-983CFA38203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07CE8D08-91C4-4A68-8C8A-8AB5785F39D9}" type="pres">
      <dgm:prSet presAssocID="{59D6A21C-93FA-4148-8279-5CB6305AAEF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615CA51-C15E-40BF-9580-32B58E8DC62E}" type="pres">
      <dgm:prSet presAssocID="{C1B31687-8B65-4E7E-B0BB-1AF9960F5F7C}" presName="sibTrans" presStyleCnt="0"/>
      <dgm:spPr/>
    </dgm:pt>
    <dgm:pt modelId="{A77527B2-2DE3-4629-97EC-3007CA51DAAF}" type="pres">
      <dgm:prSet presAssocID="{99F0D0EF-AC8C-4A86-AC36-38EB8C14216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280D410-C1EF-4CC3-BBD3-2281F3C2C72E}" type="pres">
      <dgm:prSet presAssocID="{DDAE9DF0-8A0A-42A0-B62D-BD8C7D15FA6A}" presName="sibTrans" presStyleCnt="0"/>
      <dgm:spPr/>
    </dgm:pt>
    <dgm:pt modelId="{997791FB-A83C-43BB-953C-274098704944}" type="pres">
      <dgm:prSet presAssocID="{7A41B04D-423A-4315-AB1C-FC3122C55AF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3D5D7BBC-4B8A-499E-B4DA-C44F355AE464}" type="presOf" srcId="{1C12B121-88BB-4F16-8392-983CFA382034}" destId="{36EAA96B-DD6D-4C26-A8EA-F65D0CC06F8E}" srcOrd="0" destOrd="0" presId="urn:microsoft.com/office/officeart/2005/8/layout/default"/>
    <dgm:cxn modelId="{0717286F-0A43-494E-960B-797983EAE50C}" type="presOf" srcId="{59D6A21C-93FA-4148-8279-5CB6305AAEF0}" destId="{07CE8D08-91C4-4A68-8C8A-8AB5785F39D9}" srcOrd="0" destOrd="0" presId="urn:microsoft.com/office/officeart/2005/8/layout/default"/>
    <dgm:cxn modelId="{A5A6EA06-3C2D-4F60-8FF7-B9E317F3A9BA}" srcId="{1C12B121-88BB-4F16-8392-983CFA382034}" destId="{99F0D0EF-AC8C-4A86-AC36-38EB8C14216A}" srcOrd="1" destOrd="0" parTransId="{E3BF2DF3-5689-4780-9068-F41C29C38E95}" sibTransId="{DDAE9DF0-8A0A-42A0-B62D-BD8C7D15FA6A}"/>
    <dgm:cxn modelId="{EAFF5923-4F78-4434-8A09-B1C96BD772B3}" type="presOf" srcId="{99F0D0EF-AC8C-4A86-AC36-38EB8C14216A}" destId="{A77527B2-2DE3-4629-97EC-3007CA51DAAF}" srcOrd="0" destOrd="0" presId="urn:microsoft.com/office/officeart/2005/8/layout/default"/>
    <dgm:cxn modelId="{EB603BC3-29EE-4FA6-BE2D-C0089339AD4B}" srcId="{1C12B121-88BB-4F16-8392-983CFA382034}" destId="{59D6A21C-93FA-4148-8279-5CB6305AAEF0}" srcOrd="0" destOrd="0" parTransId="{025B8591-5E15-4C11-B0DB-899F7E87DF82}" sibTransId="{C1B31687-8B65-4E7E-B0BB-1AF9960F5F7C}"/>
    <dgm:cxn modelId="{5C1FE374-F6C5-4F25-8DEE-0B9755675979}" type="presOf" srcId="{7A41B04D-423A-4315-AB1C-FC3122C55AFA}" destId="{997791FB-A83C-43BB-953C-274098704944}" srcOrd="0" destOrd="0" presId="urn:microsoft.com/office/officeart/2005/8/layout/default"/>
    <dgm:cxn modelId="{13717CD5-21D7-4E76-B371-830349BF554C}" srcId="{1C12B121-88BB-4F16-8392-983CFA382034}" destId="{7A41B04D-423A-4315-AB1C-FC3122C55AFA}" srcOrd="2" destOrd="0" parTransId="{FEDF418C-38BC-4AA8-9FB7-573092984069}" sibTransId="{05D79301-CBC0-4214-AAFA-69A45705FC26}"/>
    <dgm:cxn modelId="{25E00183-6DF3-4E80-AFE5-53268FBD24CE}" type="presParOf" srcId="{36EAA96B-DD6D-4C26-A8EA-F65D0CC06F8E}" destId="{07CE8D08-91C4-4A68-8C8A-8AB5785F39D9}" srcOrd="0" destOrd="0" presId="urn:microsoft.com/office/officeart/2005/8/layout/default"/>
    <dgm:cxn modelId="{5F0315A5-F612-4A09-AD46-8F19FF61653E}" type="presParOf" srcId="{36EAA96B-DD6D-4C26-A8EA-F65D0CC06F8E}" destId="{B615CA51-C15E-40BF-9580-32B58E8DC62E}" srcOrd="1" destOrd="0" presId="urn:microsoft.com/office/officeart/2005/8/layout/default"/>
    <dgm:cxn modelId="{374A5E13-03EC-4D91-9E3D-408D1DC94A96}" type="presParOf" srcId="{36EAA96B-DD6D-4C26-A8EA-F65D0CC06F8E}" destId="{A77527B2-2DE3-4629-97EC-3007CA51DAAF}" srcOrd="2" destOrd="0" presId="urn:microsoft.com/office/officeart/2005/8/layout/default"/>
    <dgm:cxn modelId="{AB585B2D-A0A1-4B80-8F70-AF7DE25BF132}" type="presParOf" srcId="{36EAA96B-DD6D-4C26-A8EA-F65D0CC06F8E}" destId="{A280D410-C1EF-4CC3-BBD3-2281F3C2C72E}" srcOrd="3" destOrd="0" presId="urn:microsoft.com/office/officeart/2005/8/layout/default"/>
    <dgm:cxn modelId="{248D498D-D45B-4FAF-B88A-A2D9F4405810}" type="presParOf" srcId="{36EAA96B-DD6D-4C26-A8EA-F65D0CC06F8E}" destId="{997791FB-A83C-43BB-953C-274098704944}" srcOrd="4" destOrd="0" presId="urn:microsoft.com/office/officeart/2005/8/layout/defaul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4DD0FD-B790-4F1D-A861-D0F47175F7F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7650AB21-7C23-49EB-9CB7-3D4CDB03550C}">
      <dgm:prSet phldrT="[Tex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ES_tradnl" sz="2400" dirty="0" smtClean="0">
              <a:solidFill>
                <a:schemeClr val="bg1"/>
              </a:solidFill>
            </a:rPr>
            <a:t>Todos recogen la </a:t>
          </a:r>
          <a:r>
            <a:rPr lang="es-ES_tradnl" sz="2400" b="1" dirty="0" smtClean="0">
              <a:solidFill>
                <a:schemeClr val="bg1"/>
              </a:solidFill>
            </a:rPr>
            <a:t>importancia de una relación de respeto y reconocimiento  mutuo</a:t>
          </a:r>
          <a:r>
            <a:rPr lang="es-ES_tradnl" sz="2400" dirty="0" smtClean="0">
              <a:solidFill>
                <a:schemeClr val="bg1"/>
              </a:solidFill>
            </a:rPr>
            <a:t>, pero los alumnos manifiestan que los profesores no cumplen esa regla.</a:t>
          </a:r>
          <a:endParaRPr lang="es-ES_tradnl" sz="2400" dirty="0">
            <a:solidFill>
              <a:schemeClr val="bg1"/>
            </a:solidFill>
          </a:endParaRPr>
        </a:p>
      </dgm:t>
    </dgm:pt>
    <dgm:pt modelId="{6F8637C4-6C75-4B29-9002-B02086E490B0}" type="sibTrans" cxnId="{DA1F324E-2D05-4C3F-BC4D-FFF7CFA39ACD}">
      <dgm:prSet/>
      <dgm:spPr/>
      <dgm:t>
        <a:bodyPr/>
        <a:lstStyle/>
        <a:p>
          <a:endParaRPr lang="es-ES_tradnl"/>
        </a:p>
      </dgm:t>
    </dgm:pt>
    <dgm:pt modelId="{183B0328-8410-49FC-91E1-C3FAB0EE847F}" type="parTrans" cxnId="{DA1F324E-2D05-4C3F-BC4D-FFF7CFA39ACD}">
      <dgm:prSet/>
      <dgm:spPr/>
      <dgm:t>
        <a:bodyPr/>
        <a:lstStyle/>
        <a:p>
          <a:endParaRPr lang="es-ES_tradnl"/>
        </a:p>
      </dgm:t>
    </dgm:pt>
    <dgm:pt modelId="{6C8430BD-A2D7-4638-8AA0-A1A59F9EE55C}">
      <dgm:prSet/>
      <dgm:spPr>
        <a:solidFill>
          <a:srgbClr val="00B0F0"/>
        </a:solidFill>
      </dgm:spPr>
      <dgm:t>
        <a:bodyPr/>
        <a:lstStyle/>
        <a:p>
          <a:r>
            <a:rPr lang="es-ES_tradnl" b="1" dirty="0" smtClean="0"/>
            <a:t>Los profesores deben explicar bien y los alumnos reconocen que les cuesta entender lo que les están explicando.</a:t>
          </a:r>
        </a:p>
      </dgm:t>
    </dgm:pt>
    <dgm:pt modelId="{4E047ECC-5E75-4CFD-B1F5-D57A807D2330}" type="parTrans" cxnId="{BD061AF8-6FD7-4733-86BE-2C10D8FF2A3D}">
      <dgm:prSet/>
      <dgm:spPr/>
      <dgm:t>
        <a:bodyPr/>
        <a:lstStyle/>
        <a:p>
          <a:endParaRPr lang="es-ES_tradnl"/>
        </a:p>
      </dgm:t>
    </dgm:pt>
    <dgm:pt modelId="{4E7D7ECB-98E1-4997-95F6-5445E8011B35}" type="sibTrans" cxnId="{BD061AF8-6FD7-4733-86BE-2C10D8FF2A3D}">
      <dgm:prSet/>
      <dgm:spPr/>
      <dgm:t>
        <a:bodyPr/>
        <a:lstStyle/>
        <a:p>
          <a:endParaRPr lang="es-ES_tradnl"/>
        </a:p>
      </dgm:t>
    </dgm:pt>
    <dgm:pt modelId="{B515A743-FDC8-4D66-89AA-761FA78E42E7}">
      <dgm:prSet/>
      <dgm:spPr>
        <a:solidFill>
          <a:srgbClr val="F2A744"/>
        </a:solidFill>
      </dgm:spPr>
      <dgm:t>
        <a:bodyPr/>
        <a:lstStyle/>
        <a:p>
          <a:r>
            <a:rPr lang="es-ES_tradnl" b="1" dirty="0" smtClean="0">
              <a:solidFill>
                <a:schemeClr val="bg1"/>
              </a:solidFill>
            </a:rPr>
            <a:t>Profesores y alumnos coinciden en cómo debería ser el aula ideal o </a:t>
          </a:r>
          <a:r>
            <a:rPr lang="es-ES_tradnl" b="1" smtClean="0">
              <a:solidFill>
                <a:schemeClr val="bg1"/>
              </a:solidFill>
            </a:rPr>
            <a:t>profesor ideal</a:t>
          </a:r>
          <a:r>
            <a:rPr lang="es-ES_tradnl" smtClean="0">
              <a:solidFill>
                <a:schemeClr val="bg1"/>
              </a:solidFill>
            </a:rPr>
            <a:t>, </a:t>
          </a:r>
          <a:r>
            <a:rPr lang="es-ES_tradnl" dirty="0" smtClean="0">
              <a:solidFill>
                <a:schemeClr val="bg1"/>
              </a:solidFill>
            </a:rPr>
            <a:t>tarea que no es fácil llevar a la práctica. </a:t>
          </a:r>
        </a:p>
      </dgm:t>
    </dgm:pt>
    <dgm:pt modelId="{ADE0C819-CCF6-4E22-BF50-56A0A92A48D1}" type="parTrans" cxnId="{7D2D5A25-DC44-4ED0-B5BD-B634BB865230}">
      <dgm:prSet/>
      <dgm:spPr/>
      <dgm:t>
        <a:bodyPr/>
        <a:lstStyle/>
        <a:p>
          <a:endParaRPr lang="es-ES_tradnl"/>
        </a:p>
      </dgm:t>
    </dgm:pt>
    <dgm:pt modelId="{B19920D4-971A-4C03-A485-13ED82F2B87D}" type="sibTrans" cxnId="{7D2D5A25-DC44-4ED0-B5BD-B634BB865230}">
      <dgm:prSet/>
      <dgm:spPr/>
      <dgm:t>
        <a:bodyPr/>
        <a:lstStyle/>
        <a:p>
          <a:endParaRPr lang="es-ES_tradnl"/>
        </a:p>
      </dgm:t>
    </dgm:pt>
    <dgm:pt modelId="{8744FC33-E770-4494-8B70-61B9D984E34C}" type="pres">
      <dgm:prSet presAssocID="{404DD0FD-B790-4F1D-A861-D0F47175F7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178544B6-6C21-4D90-AC3E-2BB2DD423470}" type="pres">
      <dgm:prSet presAssocID="{7650AB21-7C23-49EB-9CB7-3D4CDB03550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51271E4-D905-4BF4-A1D2-6C3560EB1DB7}" type="pres">
      <dgm:prSet presAssocID="{6F8637C4-6C75-4B29-9002-B02086E490B0}" presName="sibTrans" presStyleCnt="0"/>
      <dgm:spPr/>
    </dgm:pt>
    <dgm:pt modelId="{C4C0357D-D4EA-4BCE-BCD5-1F3345C97D24}" type="pres">
      <dgm:prSet presAssocID="{6C8430BD-A2D7-4638-8AA0-A1A59F9EE55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B49D8EC-4152-430A-80E3-24C794EA8EB3}" type="pres">
      <dgm:prSet presAssocID="{4E7D7ECB-98E1-4997-95F6-5445E8011B35}" presName="sibTrans" presStyleCnt="0"/>
      <dgm:spPr/>
    </dgm:pt>
    <dgm:pt modelId="{D27BDE7F-DDCB-495D-9763-C4219485E1CF}" type="pres">
      <dgm:prSet presAssocID="{B515A743-FDC8-4D66-89AA-761FA78E42E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4150E77B-BB6D-4A0E-B885-E023E72E05B6}" type="presOf" srcId="{6C8430BD-A2D7-4638-8AA0-A1A59F9EE55C}" destId="{C4C0357D-D4EA-4BCE-BCD5-1F3345C97D24}" srcOrd="0" destOrd="0" presId="urn:microsoft.com/office/officeart/2005/8/layout/default"/>
    <dgm:cxn modelId="{306558FB-BD02-4079-9AD9-83F6B239A910}" type="presOf" srcId="{B515A743-FDC8-4D66-89AA-761FA78E42E7}" destId="{D27BDE7F-DDCB-495D-9763-C4219485E1CF}" srcOrd="0" destOrd="0" presId="urn:microsoft.com/office/officeart/2005/8/layout/default"/>
    <dgm:cxn modelId="{107FFF53-5723-4C22-BB53-E33935766D42}" type="presOf" srcId="{404DD0FD-B790-4F1D-A861-D0F47175F7F8}" destId="{8744FC33-E770-4494-8B70-61B9D984E34C}" srcOrd="0" destOrd="0" presId="urn:microsoft.com/office/officeart/2005/8/layout/default"/>
    <dgm:cxn modelId="{BD061AF8-6FD7-4733-86BE-2C10D8FF2A3D}" srcId="{404DD0FD-B790-4F1D-A861-D0F47175F7F8}" destId="{6C8430BD-A2D7-4638-8AA0-A1A59F9EE55C}" srcOrd="1" destOrd="0" parTransId="{4E047ECC-5E75-4CFD-B1F5-D57A807D2330}" sibTransId="{4E7D7ECB-98E1-4997-95F6-5445E8011B35}"/>
    <dgm:cxn modelId="{7D2D5A25-DC44-4ED0-B5BD-B634BB865230}" srcId="{404DD0FD-B790-4F1D-A861-D0F47175F7F8}" destId="{B515A743-FDC8-4D66-89AA-761FA78E42E7}" srcOrd="2" destOrd="0" parTransId="{ADE0C819-CCF6-4E22-BF50-56A0A92A48D1}" sibTransId="{B19920D4-971A-4C03-A485-13ED82F2B87D}"/>
    <dgm:cxn modelId="{8B6E0D5A-CE04-4C42-9368-7634A5F69A93}" type="presOf" srcId="{7650AB21-7C23-49EB-9CB7-3D4CDB03550C}" destId="{178544B6-6C21-4D90-AC3E-2BB2DD423470}" srcOrd="0" destOrd="0" presId="urn:microsoft.com/office/officeart/2005/8/layout/default"/>
    <dgm:cxn modelId="{DA1F324E-2D05-4C3F-BC4D-FFF7CFA39ACD}" srcId="{404DD0FD-B790-4F1D-A861-D0F47175F7F8}" destId="{7650AB21-7C23-49EB-9CB7-3D4CDB03550C}" srcOrd="0" destOrd="0" parTransId="{183B0328-8410-49FC-91E1-C3FAB0EE847F}" sibTransId="{6F8637C4-6C75-4B29-9002-B02086E490B0}"/>
    <dgm:cxn modelId="{46065615-9030-47AE-A30D-0D96C07F115D}" type="presParOf" srcId="{8744FC33-E770-4494-8B70-61B9D984E34C}" destId="{178544B6-6C21-4D90-AC3E-2BB2DD423470}" srcOrd="0" destOrd="0" presId="urn:microsoft.com/office/officeart/2005/8/layout/default"/>
    <dgm:cxn modelId="{A7491538-DECA-4943-9551-5F4C54033030}" type="presParOf" srcId="{8744FC33-E770-4494-8B70-61B9D984E34C}" destId="{051271E4-D905-4BF4-A1D2-6C3560EB1DB7}" srcOrd="1" destOrd="0" presId="urn:microsoft.com/office/officeart/2005/8/layout/default"/>
    <dgm:cxn modelId="{E1F44F86-F955-4A00-9621-C964C6CD130C}" type="presParOf" srcId="{8744FC33-E770-4494-8B70-61B9D984E34C}" destId="{C4C0357D-D4EA-4BCE-BCD5-1F3345C97D24}" srcOrd="2" destOrd="0" presId="urn:microsoft.com/office/officeart/2005/8/layout/default"/>
    <dgm:cxn modelId="{F419B09B-3109-48A6-A058-871A99C29FE6}" type="presParOf" srcId="{8744FC33-E770-4494-8B70-61B9D984E34C}" destId="{FB49D8EC-4152-430A-80E3-24C794EA8EB3}" srcOrd="3" destOrd="0" presId="urn:microsoft.com/office/officeart/2005/8/layout/default"/>
    <dgm:cxn modelId="{65F4289A-A63C-412D-8346-7F129F7E61AD}" type="presParOf" srcId="{8744FC33-E770-4494-8B70-61B9D984E34C}" destId="{D27BDE7F-DDCB-495D-9763-C4219485E1CF}" srcOrd="4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1210B-1656-4D61-9737-528B1958C46D}" type="datetimeFigureOut">
              <a:rPr lang="es-ES" smtClean="0"/>
              <a:pPr/>
              <a:t>26/07/2013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9A730-486F-4FD0-BE27-06B7EDFE325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4214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9A730-486F-4FD0-BE27-06B7EDFE3256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9174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F9A730-486F-4FD0-BE27-06B7EDFE3256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0903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38B7A-F07F-4D97-94A3-A9A84C9C4867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1206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2990-7947-4937-809A-0F539A5C7F8C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2843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62A0-6D3B-49BE-8A94-83C55FE03D59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004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5CD04-D68D-4567-A5C4-68CA4D256065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4230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1BF8-ACAF-464B-9625-FF89F0279DEE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405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0093-C524-49FE-9F82-1E769D687B2C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4124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C72C2-CAE7-4453-A6D6-71EC3E5DFD6A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960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047B1-085F-4761-8C09-F19CF270ADCB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7464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0494E-8AB6-412C-B761-EC5D2E8E7253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4523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BB65-16C9-487A-A25A-C1DBC7EFE458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2993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F2D3-842E-43BD-B770-4172A39653CD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1915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2B2E0-4A7C-41D1-8EDA-9D298B60368B}" type="datetime1">
              <a:rPr lang="es-ES" smtClean="0"/>
              <a:pPr/>
              <a:t>26/07/2013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6D312-AC77-4243-8E41-F90D385411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6292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uah.es/imagenes/barra_superior/logo_uah_corto.gi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07028" y="1628800"/>
            <a:ext cx="7772400" cy="1470025"/>
          </a:xfrm>
          <a:ln w="127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s-ES" b="1" i="1" dirty="0" smtClean="0"/>
              <a:t>PRESENTACIÓN INVESTIGACIÓN</a:t>
            </a:r>
            <a:endParaRPr lang="es-ES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16824" cy="2639144"/>
          </a:xfrm>
          <a:ln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pPr algn="r"/>
            <a:r>
              <a:rPr lang="es-ES" sz="3400" b="1" dirty="0" smtClean="0">
                <a:solidFill>
                  <a:srgbClr val="0070C0"/>
                </a:solidFill>
              </a:rPr>
              <a:t>Loreto </a:t>
            </a:r>
            <a:r>
              <a:rPr lang="es-ES" sz="3400" b="1" dirty="0" err="1" smtClean="0">
                <a:solidFill>
                  <a:srgbClr val="0070C0"/>
                </a:solidFill>
              </a:rPr>
              <a:t>Cantillana</a:t>
            </a:r>
            <a:r>
              <a:rPr lang="es-ES" sz="3400" b="1" dirty="0" smtClean="0">
                <a:solidFill>
                  <a:srgbClr val="0070C0"/>
                </a:solidFill>
              </a:rPr>
              <a:t> Armijo </a:t>
            </a:r>
          </a:p>
          <a:p>
            <a:pPr algn="r"/>
            <a:r>
              <a:rPr lang="es-ES" sz="3400" b="1" dirty="0" smtClean="0">
                <a:solidFill>
                  <a:srgbClr val="0070C0"/>
                </a:solidFill>
              </a:rPr>
              <a:t>Eduardo Carmona </a:t>
            </a:r>
            <a:r>
              <a:rPr lang="es-ES" sz="3400" b="1" dirty="0" err="1" smtClean="0">
                <a:solidFill>
                  <a:srgbClr val="0070C0"/>
                </a:solidFill>
              </a:rPr>
              <a:t>Sepulveda</a:t>
            </a:r>
            <a:r>
              <a:rPr lang="es-ES" sz="3400" b="1" dirty="0" smtClean="0">
                <a:solidFill>
                  <a:srgbClr val="0070C0"/>
                </a:solidFill>
              </a:rPr>
              <a:t> </a:t>
            </a:r>
          </a:p>
          <a:p>
            <a:pPr algn="r"/>
            <a:r>
              <a:rPr lang="es-ES" sz="3400" b="1" dirty="0" smtClean="0">
                <a:solidFill>
                  <a:srgbClr val="0070C0"/>
                </a:solidFill>
              </a:rPr>
              <a:t>María Luisa </a:t>
            </a:r>
            <a:r>
              <a:rPr lang="es-ES" sz="3400" b="1" dirty="0" err="1" smtClean="0">
                <a:solidFill>
                  <a:srgbClr val="0070C0"/>
                </a:solidFill>
              </a:rPr>
              <a:t>Collarte</a:t>
            </a:r>
            <a:r>
              <a:rPr lang="es-ES" sz="3400" b="1" dirty="0" smtClean="0">
                <a:solidFill>
                  <a:srgbClr val="0070C0"/>
                </a:solidFill>
              </a:rPr>
              <a:t> </a:t>
            </a:r>
            <a:r>
              <a:rPr lang="es-ES" sz="3400" b="1" dirty="0" err="1" smtClean="0">
                <a:solidFill>
                  <a:srgbClr val="0070C0"/>
                </a:solidFill>
              </a:rPr>
              <a:t>Inzunza</a:t>
            </a:r>
            <a:r>
              <a:rPr lang="es-ES" sz="3400" b="1" dirty="0" smtClean="0">
                <a:solidFill>
                  <a:srgbClr val="0070C0"/>
                </a:solidFill>
              </a:rPr>
              <a:t> </a:t>
            </a:r>
          </a:p>
          <a:p>
            <a:pPr algn="r"/>
            <a:r>
              <a:rPr lang="es-ES" sz="3400" b="1" dirty="0" smtClean="0">
                <a:solidFill>
                  <a:srgbClr val="0070C0"/>
                </a:solidFill>
              </a:rPr>
              <a:t>Sandra Díaz Alarcón</a:t>
            </a:r>
          </a:p>
          <a:p>
            <a:r>
              <a:rPr lang="es-ES" b="1" dirty="0" smtClean="0">
                <a:solidFill>
                  <a:srgbClr val="0070C0"/>
                </a:solidFill>
              </a:rPr>
              <a:t>Julio 2013</a:t>
            </a:r>
            <a:endParaRPr lang="es-ES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Logotipo de la Universidad"/>
          <p:cNvPicPr>
            <a:picLocks noChangeAspect="1" noChangeArrowheads="1"/>
          </p:cNvPicPr>
          <p:nvPr/>
        </p:nvPicPr>
        <p:blipFill>
          <a:blip r:embed="rId3" r:link="rId4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50228" y="381000"/>
            <a:ext cx="2286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3225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714356"/>
          <a:ext cx="822960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3 Marcador de contenido" descr="profesor_dibuj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15206" y="5242097"/>
            <a:ext cx="1328734" cy="1122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>1. REFERENCIA INVESTIGACIÓN</a:t>
            </a:r>
            <a:endParaRPr lang="es-E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  <a:ln w="38100"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es-ES" dirty="0" smtClean="0"/>
              <a:t>Modelo integrado de mejora de la convivencia, Torrego (2006)</a:t>
            </a:r>
          </a:p>
          <a:p>
            <a:pPr algn="just">
              <a:buFontTx/>
              <a:buChar char="-"/>
            </a:pPr>
            <a:r>
              <a:rPr lang="es-ES" dirty="0" smtClean="0"/>
              <a:t>Modelo de gestión de la convivencia, Torrego (2003)</a:t>
            </a:r>
          </a:p>
          <a:p>
            <a:pPr algn="just">
              <a:buFontTx/>
              <a:buChar char="-"/>
            </a:pPr>
            <a:r>
              <a:rPr lang="es-ES" dirty="0" smtClean="0"/>
              <a:t>Pilares básicos del Modelo de gestión de la convivencia, Torrego (2008)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Constitución participativa de las normas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dirty="0" smtClean="0"/>
              <a:t>Creación de un equipo de mediación</a:t>
            </a:r>
          </a:p>
          <a:p>
            <a:pPr lvl="1" algn="just">
              <a:buFont typeface="Wingdings" pitchFamily="2" charset="2"/>
              <a:buChar char="ü"/>
            </a:pPr>
            <a:r>
              <a:rPr lang="es-ES" sz="3000" b="1" dirty="0" smtClean="0"/>
              <a:t>Desarrollo de un marco protector que incida en el currículum</a:t>
            </a:r>
          </a:p>
          <a:p>
            <a:pPr algn="just">
              <a:buFont typeface="Wingdings" pitchFamily="2" charset="2"/>
              <a:buChar char="ü"/>
            </a:pPr>
            <a:endParaRPr lang="es-ES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92696"/>
          </a:xfrm>
          <a:ln w="28575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rgbClr val="0070C0"/>
                </a:solidFill>
              </a:rPr>
              <a:t>2</a:t>
            </a:r>
            <a:r>
              <a:rPr lang="es-ES" dirty="0" smtClean="0">
                <a:solidFill>
                  <a:srgbClr val="0070C0"/>
                </a:solidFill>
              </a:rPr>
              <a:t>. MARCO TEÓRICO</a:t>
            </a:r>
            <a:endParaRPr lang="es-E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26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ES" b="1" dirty="0" smtClean="0">
                <a:solidFill>
                  <a:srgbClr val="0070C0"/>
                </a:solidFill>
              </a:rPr>
              <a:t>Disrupción y comportamiento disruptivo</a:t>
            </a:r>
            <a:endParaRPr lang="es-ES" b="1" dirty="0">
              <a:solidFill>
                <a:srgbClr val="0070C0"/>
              </a:solidFill>
            </a:endParaRPr>
          </a:p>
          <a:p>
            <a:pPr>
              <a:buNone/>
            </a:pPr>
            <a:endParaRPr lang="es-ES" dirty="0"/>
          </a:p>
        </p:txBody>
      </p:sp>
      <p:sp>
        <p:nvSpPr>
          <p:cNvPr id="4" name="3 Elipse"/>
          <p:cNvSpPr/>
          <p:nvPr/>
        </p:nvSpPr>
        <p:spPr>
          <a:xfrm>
            <a:off x="251520" y="1124744"/>
            <a:ext cx="6192688" cy="165618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Cualquier comportamiento que aparece como problemático, inapropiado o molesta al profesor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6948264" y="1067222"/>
            <a:ext cx="1944216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GALLOWAY Y ROGERS (1994)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51520" y="3284984"/>
            <a:ext cx="6192688" cy="165618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chemeClr val="tx1"/>
                </a:solidFill>
              </a:rPr>
              <a:t>T</a:t>
            </a:r>
            <a:r>
              <a:rPr lang="es-ES" sz="2400" dirty="0" smtClean="0">
                <a:solidFill>
                  <a:schemeClr val="tx1"/>
                </a:solidFill>
              </a:rPr>
              <a:t>oda actividad del alumno que transgrede, viola o ignora la normativa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6973738" y="5109542"/>
            <a:ext cx="1944216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URUÑUELA1(2006)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251520" y="5093568"/>
            <a:ext cx="6192688" cy="165618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El comportamiento del alumno o del grupo que busca romper el proceso de enseñanza-aprendizaje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6948264" y="3284984"/>
            <a:ext cx="1944216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GOTZENS (1986)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disrupc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868" y="4286256"/>
            <a:ext cx="2000264" cy="1781897"/>
          </a:xfrm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85720" y="274638"/>
            <a:ext cx="6429420" cy="208279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Un conglomerado de conductas inapropiadas que se producen en el aula y que impiden el normal desarrollo de la actividad educativa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6948264" y="620688"/>
            <a:ext cx="1944216" cy="165618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TORREGO</a:t>
            </a:r>
          </a:p>
          <a:p>
            <a:pPr algn="ctr"/>
            <a:r>
              <a:rPr lang="es-ES" dirty="0" smtClean="0">
                <a:solidFill>
                  <a:schemeClr val="tx1"/>
                </a:solidFill>
              </a:rPr>
              <a:t>(2006)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921786" y="2571745"/>
            <a:ext cx="7007800" cy="3539430"/>
          </a:xfrm>
          <a:prstGeom prst="rect">
            <a:avLst/>
          </a:prstGeom>
          <a:ln w="19050"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" sz="3200" b="1" dirty="0">
                <a:solidFill>
                  <a:srgbClr val="0070C0"/>
                </a:solidFill>
              </a:rPr>
              <a:t>Convivencia </a:t>
            </a:r>
            <a:r>
              <a:rPr lang="es-ES" sz="3200" b="1" dirty="0" smtClean="0">
                <a:solidFill>
                  <a:srgbClr val="0070C0"/>
                </a:solidFill>
              </a:rPr>
              <a:t>Escolar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3200" b="1" dirty="0" smtClean="0">
                <a:solidFill>
                  <a:srgbClr val="0070C0"/>
                </a:solidFill>
              </a:rPr>
              <a:t>Percepción </a:t>
            </a:r>
            <a:r>
              <a:rPr lang="es-ES" sz="3200" b="1" dirty="0">
                <a:solidFill>
                  <a:srgbClr val="0070C0"/>
                </a:solidFill>
              </a:rPr>
              <a:t>sobre la </a:t>
            </a:r>
            <a:r>
              <a:rPr lang="es-ES" sz="3200" b="1" dirty="0" smtClean="0">
                <a:solidFill>
                  <a:srgbClr val="0070C0"/>
                </a:solidFill>
              </a:rPr>
              <a:t>disrupción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s-ES" sz="3200" b="1" dirty="0" smtClean="0">
                <a:solidFill>
                  <a:srgbClr val="0070C0"/>
                </a:solidFill>
              </a:rPr>
              <a:t>Profesor eficiente</a:t>
            </a:r>
          </a:p>
          <a:p>
            <a:pPr marL="457200" indent="-457200" algn="just"/>
            <a:endParaRPr lang="es-ES" sz="3200" dirty="0" smtClean="0">
              <a:solidFill>
                <a:srgbClr val="0070C0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endParaRPr lang="es-ES" sz="3200" dirty="0" smtClean="0">
              <a:solidFill>
                <a:srgbClr val="0070C0"/>
              </a:solidFill>
            </a:endParaRPr>
          </a:p>
          <a:p>
            <a:pPr marL="457200" indent="-457200" algn="just"/>
            <a:endParaRPr lang="es-ES" sz="3200" dirty="0" smtClean="0">
              <a:solidFill>
                <a:srgbClr val="0070C0"/>
              </a:solidFill>
            </a:endParaRPr>
          </a:p>
          <a:p>
            <a:pPr marL="457200" indent="-457200" algn="just"/>
            <a:endParaRPr lang="es-E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ln w="28575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rgbClr val="0070C0"/>
                </a:solidFill>
              </a:rPr>
              <a:t/>
            </a:r>
            <a:br>
              <a:rPr lang="es-ES" dirty="0" smtClean="0">
                <a:solidFill>
                  <a:srgbClr val="0070C0"/>
                </a:solidFill>
              </a:rPr>
            </a:br>
            <a:r>
              <a:rPr lang="es-ES" dirty="0" smtClean="0">
                <a:solidFill>
                  <a:srgbClr val="0070C0"/>
                </a:solidFill>
              </a:rPr>
              <a:t>3. DISEÑO METODOLÓGICO</a:t>
            </a:r>
            <a:r>
              <a:rPr lang="es-ES" b="1" dirty="0" smtClean="0">
                <a:solidFill>
                  <a:srgbClr val="0070C0"/>
                </a:solidFill>
              </a:rPr>
              <a:t/>
            </a:r>
            <a:br>
              <a:rPr lang="es-ES" b="1" dirty="0" smtClean="0">
                <a:solidFill>
                  <a:srgbClr val="0070C0"/>
                </a:solidFill>
              </a:rPr>
            </a:br>
            <a:endParaRPr lang="es-ES_tradnl" dirty="0"/>
          </a:p>
        </p:txBody>
      </p:sp>
      <p:pic>
        <p:nvPicPr>
          <p:cNvPr id="4" name="3 Marcador de contenido" descr="imagesCA8O759J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768" y="5214950"/>
            <a:ext cx="1364612" cy="1285884"/>
          </a:xfrm>
        </p:spPr>
      </p:pic>
      <p:sp>
        <p:nvSpPr>
          <p:cNvPr id="7" name="6 Rectángulo"/>
          <p:cNvSpPr/>
          <p:nvPr/>
        </p:nvSpPr>
        <p:spPr>
          <a:xfrm>
            <a:off x="214282" y="1571612"/>
            <a:ext cx="8572560" cy="4795159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Tx/>
              <a:buChar char="-"/>
              <a:defRPr/>
            </a:pPr>
            <a:r>
              <a:rPr lang="es-ES" sz="3200" b="1" dirty="0" smtClean="0"/>
              <a:t>Investigación cualitativa</a:t>
            </a:r>
          </a:p>
          <a:p>
            <a:pPr marL="342900" lvl="0" indent="-342900" algn="just">
              <a:spcBef>
                <a:spcPct val="20000"/>
              </a:spcBef>
              <a:buFontTx/>
              <a:buChar char="-"/>
              <a:defRPr/>
            </a:pPr>
            <a:r>
              <a:rPr lang="es-ES" sz="3200" dirty="0" smtClean="0"/>
              <a:t>La opción metodológica utilizada se justifica por considerar a </a:t>
            </a:r>
            <a:r>
              <a:rPr lang="es-ES" sz="3200" b="1" dirty="0" smtClean="0"/>
              <a:t>los alumnos y profesores, como los principales protagonistas </a:t>
            </a:r>
            <a:r>
              <a:rPr lang="es-ES" sz="3200" dirty="0" smtClean="0"/>
              <a:t>que permitirán comprender el fenómeno desde su realidad. Además, la investigación se centra en la </a:t>
            </a:r>
            <a:r>
              <a:rPr lang="es-ES" sz="3200" b="1" dirty="0" smtClean="0"/>
              <a:t>percepción de alumnos y profesores</a:t>
            </a:r>
            <a:r>
              <a:rPr lang="es-ES" sz="3200" dirty="0" smtClean="0"/>
              <a:t>, a partir de las propias vivencias</a:t>
            </a:r>
          </a:p>
          <a:p>
            <a:pPr marL="342900" lvl="0" indent="-342900" algn="just">
              <a:spcBef>
                <a:spcPct val="20000"/>
              </a:spcBef>
              <a:buFontTx/>
              <a:buChar char="-"/>
              <a:defRPr/>
            </a:pPr>
            <a:endParaRPr lang="es-ES" dirty="0" smtClean="0"/>
          </a:p>
          <a:p>
            <a:pPr marL="342900" lvl="0" indent="-342900" algn="just">
              <a:spcBef>
                <a:spcPct val="20000"/>
              </a:spcBef>
              <a:buFontTx/>
              <a:buChar char="-"/>
              <a:defRPr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832648"/>
          </a:xfrm>
          <a:ln w="28575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b="1" dirty="0" smtClean="0"/>
              <a:t>OBJETIVOS: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S" sz="2800" b="1" dirty="0" smtClean="0">
                <a:solidFill>
                  <a:srgbClr val="0070C0"/>
                </a:solidFill>
              </a:rPr>
              <a:t>Conocer la opinión del profesorado sobre la disrupción </a:t>
            </a:r>
            <a:r>
              <a:rPr lang="es-ES" sz="2800" dirty="0" smtClean="0"/>
              <a:t>a través de la metodología del grupo de discusión.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ES" sz="2800" b="1" dirty="0" smtClean="0">
                <a:solidFill>
                  <a:srgbClr val="0070C0"/>
                </a:solidFill>
              </a:rPr>
              <a:t>Dar voz al alumnado y conocer su opinión sobre la disrupción </a:t>
            </a:r>
            <a:r>
              <a:rPr lang="es-ES" sz="2800" dirty="0" smtClean="0"/>
              <a:t>a través de la metodología GD.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800" b="1" dirty="0" smtClean="0">
                <a:solidFill>
                  <a:srgbClr val="0070C0"/>
                </a:solidFill>
              </a:rPr>
              <a:t>Analizar la respuestas de unos y otros viendo los puntos comunes</a:t>
            </a:r>
            <a:r>
              <a:rPr lang="es-ES" sz="2800" dirty="0" smtClean="0"/>
              <a:t> y aquellos en los que no hay acuerdo.</a:t>
            </a:r>
          </a:p>
          <a:p>
            <a:pPr marL="0" indent="0">
              <a:buNone/>
            </a:pPr>
            <a:r>
              <a:rPr lang="es-ES" b="1" dirty="0" smtClean="0"/>
              <a:t>POBLACIÓN: </a:t>
            </a:r>
            <a:r>
              <a:rPr lang="es-ES" dirty="0" smtClean="0"/>
              <a:t>Profesores y alumnos del IES, Madrid Sur.</a:t>
            </a:r>
          </a:p>
          <a:p>
            <a:pPr marL="0" indent="0">
              <a:buNone/>
            </a:pPr>
            <a:r>
              <a:rPr lang="es-ES" b="1" dirty="0" smtClean="0"/>
              <a:t>MUESTRA</a:t>
            </a:r>
            <a:r>
              <a:rPr lang="es-ES" dirty="0" smtClean="0"/>
              <a:t>:  Nivel 2º ESO; 7 profesores y 9 alumnos.</a:t>
            </a:r>
          </a:p>
          <a:p>
            <a:pPr marL="0" indent="0">
              <a:buNone/>
            </a:pPr>
            <a:r>
              <a:rPr lang="es-ES" b="1" dirty="0" smtClean="0"/>
              <a:t>INSTRUMENTOS</a:t>
            </a:r>
            <a:r>
              <a:rPr lang="es-ES" dirty="0" smtClean="0"/>
              <a:t>: Grupos </a:t>
            </a:r>
            <a:r>
              <a:rPr lang="es-ES" dirty="0"/>
              <a:t>de discusión con alumnos y </a:t>
            </a:r>
            <a:r>
              <a:rPr lang="es-ES" dirty="0" smtClean="0"/>
              <a:t>profesores.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1043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ln w="28575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srgbClr val="0070C0"/>
                </a:solidFill>
              </a:rPr>
              <a:t>4</a:t>
            </a:r>
            <a:r>
              <a:rPr lang="es-ES" sz="3600" dirty="0" smtClean="0"/>
              <a:t>. </a:t>
            </a:r>
            <a:r>
              <a:rPr lang="es-ES" sz="3600" dirty="0" smtClean="0">
                <a:solidFill>
                  <a:srgbClr val="0070C0"/>
                </a:solidFill>
              </a:rPr>
              <a:t>SISTEMAS DE ANÁLISIS Y TRATAMIENTO DE LOS DATOS UTILIZADOS</a:t>
            </a:r>
            <a:endParaRPr lang="es-ES_tradnl" sz="3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ln w="28575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0070C0"/>
                </a:solidFill>
              </a:rPr>
              <a:t/>
            </a:r>
            <a:br>
              <a:rPr lang="es-ES" b="1" dirty="0" smtClean="0">
                <a:solidFill>
                  <a:srgbClr val="0070C0"/>
                </a:solidFill>
              </a:rPr>
            </a:br>
            <a:r>
              <a:rPr lang="es-ES" b="1" dirty="0" smtClean="0">
                <a:solidFill>
                  <a:srgbClr val="0070C0"/>
                </a:solidFill>
              </a:rPr>
              <a:t>5. PRINCIPALES CONCLUSIONES Y RECOMENDACIONES.</a:t>
            </a:r>
            <a:br>
              <a:rPr lang="es-ES" b="1" dirty="0" smtClean="0">
                <a:solidFill>
                  <a:srgbClr val="0070C0"/>
                </a:solidFill>
              </a:rPr>
            </a:br>
            <a:endParaRPr lang="es-ES" b="1" dirty="0">
              <a:solidFill>
                <a:srgbClr val="0070C0"/>
              </a:solidFill>
            </a:endParaRPr>
          </a:p>
        </p:txBody>
      </p:sp>
      <p:pic>
        <p:nvPicPr>
          <p:cNvPr id="6" name="3 Marcador de contenido" descr="9163996-retrato-de-varios-ninos-y-su-profesor-permanente-por-pizarra-en-aul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29454" y="4929197"/>
            <a:ext cx="1643074" cy="15786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511</Words>
  <Application>Microsoft Office PowerPoint</Application>
  <PresentationFormat>Presentación en pantalla (4:3)</PresentationFormat>
  <Paragraphs>63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INVESTIGACIÓN</vt:lpstr>
      <vt:lpstr>1. REFERENCIA INVESTIGACIÓN</vt:lpstr>
      <vt:lpstr>2. MARCO TEÓRICO</vt:lpstr>
      <vt:lpstr>Diapositiva 4</vt:lpstr>
      <vt:lpstr>Un conglomerado de conductas inapropiadas que se producen en el aula y que impiden el normal desarrollo de la actividad educativa</vt:lpstr>
      <vt:lpstr> 3. DISEÑO METODOLÓGICO </vt:lpstr>
      <vt:lpstr>Diapositiva 7</vt:lpstr>
      <vt:lpstr>4. SISTEMAS DE ANÁLISIS Y TRATAMIENTO DE LOS DATOS UTILIZADOS</vt:lpstr>
      <vt:lpstr> 5. PRINCIPALES CONCLUSIONES Y RECOMENDACIONES. 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Estilo de aprendizaje y estrategias de aprendizaje</dc:title>
  <dc:creator>Maria Luisa Collarte</dc:creator>
  <cp:lastModifiedBy>usuario</cp:lastModifiedBy>
  <cp:revision>122</cp:revision>
  <dcterms:created xsi:type="dcterms:W3CDTF">2013-07-18T09:53:58Z</dcterms:created>
  <dcterms:modified xsi:type="dcterms:W3CDTF">2013-07-26T13:57:40Z</dcterms:modified>
</cp:coreProperties>
</file>