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3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57A9D1-7FF6-4FAF-B4F1-60EC76F1D58A}" type="doc">
      <dgm:prSet loTypeId="urn:microsoft.com/office/officeart/2005/8/layout/orgChart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CL"/>
        </a:p>
      </dgm:t>
    </dgm:pt>
    <dgm:pt modelId="{2F9C427B-345E-4C38-8A8C-896B7CA75045}">
      <dgm:prSet phldrT="[Texto]" custT="1"/>
      <dgm:spPr/>
      <dgm:t>
        <a:bodyPr/>
        <a:lstStyle/>
        <a:p>
          <a:r>
            <a:rPr lang="es-CL" sz="2500" dirty="0" smtClean="0"/>
            <a:t>“Buen centro Educativo”</a:t>
          </a:r>
          <a:endParaRPr lang="es-CL" sz="2500" dirty="0"/>
        </a:p>
      </dgm:t>
    </dgm:pt>
    <dgm:pt modelId="{F01C50E7-76DC-42EA-9411-3524A84E5B07}" type="parTrans" cxnId="{FE1CD9B3-8769-45CD-A176-308BCF34D6D1}">
      <dgm:prSet/>
      <dgm:spPr/>
      <dgm:t>
        <a:bodyPr/>
        <a:lstStyle/>
        <a:p>
          <a:endParaRPr lang="es-CL"/>
        </a:p>
      </dgm:t>
    </dgm:pt>
    <dgm:pt modelId="{308A2801-DFB4-44FA-9BD5-14F97E895B61}" type="sibTrans" cxnId="{FE1CD9B3-8769-45CD-A176-308BCF34D6D1}">
      <dgm:prSet/>
      <dgm:spPr/>
      <dgm:t>
        <a:bodyPr/>
        <a:lstStyle/>
        <a:p>
          <a:endParaRPr lang="es-CL"/>
        </a:p>
      </dgm:t>
    </dgm:pt>
    <dgm:pt modelId="{38720CD0-58B9-4C08-972B-4B2E5C57B0F3}">
      <dgm:prSet phldrT="[Texto]"/>
      <dgm:spPr/>
      <dgm:t>
        <a:bodyPr/>
        <a:lstStyle/>
        <a:p>
          <a:r>
            <a:rPr lang="es-CL" dirty="0" smtClean="0"/>
            <a:t>Foco centrado en enseñanza -aprendizaje</a:t>
          </a:r>
          <a:endParaRPr lang="es-CL" dirty="0"/>
        </a:p>
      </dgm:t>
    </dgm:pt>
    <dgm:pt modelId="{7C1A625E-B6F8-437E-B6F9-E129167FF80C}" type="parTrans" cxnId="{9EF65BB2-A6A5-41EC-A079-2B243A5829A7}">
      <dgm:prSet/>
      <dgm:spPr/>
      <dgm:t>
        <a:bodyPr/>
        <a:lstStyle/>
        <a:p>
          <a:endParaRPr lang="es-CL"/>
        </a:p>
      </dgm:t>
    </dgm:pt>
    <dgm:pt modelId="{4E07FE28-AFE7-4AB6-BC98-6376B455EBA6}" type="sibTrans" cxnId="{9EF65BB2-A6A5-41EC-A079-2B243A5829A7}">
      <dgm:prSet/>
      <dgm:spPr/>
      <dgm:t>
        <a:bodyPr/>
        <a:lstStyle/>
        <a:p>
          <a:endParaRPr lang="es-CL"/>
        </a:p>
      </dgm:t>
    </dgm:pt>
    <dgm:pt modelId="{913B623F-1823-4E63-882B-63F286C97606}">
      <dgm:prSet phldrT="[Texto]"/>
      <dgm:spPr/>
      <dgm:t>
        <a:bodyPr/>
        <a:lstStyle/>
        <a:p>
          <a:r>
            <a:rPr lang="es-CL" dirty="0" smtClean="0"/>
            <a:t>Contextualizado</a:t>
          </a:r>
          <a:endParaRPr lang="es-CL" dirty="0"/>
        </a:p>
      </dgm:t>
    </dgm:pt>
    <dgm:pt modelId="{F82A6B8C-2379-4368-9001-9C78D8D8134B}" type="parTrans" cxnId="{3C1B66CC-CEE9-4877-8151-C873F9C79322}">
      <dgm:prSet/>
      <dgm:spPr/>
      <dgm:t>
        <a:bodyPr/>
        <a:lstStyle/>
        <a:p>
          <a:endParaRPr lang="es-CL"/>
        </a:p>
      </dgm:t>
    </dgm:pt>
    <dgm:pt modelId="{D85FB833-DA90-422C-A9C9-2C5B123590BE}" type="sibTrans" cxnId="{3C1B66CC-CEE9-4877-8151-C873F9C79322}">
      <dgm:prSet/>
      <dgm:spPr/>
      <dgm:t>
        <a:bodyPr/>
        <a:lstStyle/>
        <a:p>
          <a:endParaRPr lang="es-CL"/>
        </a:p>
      </dgm:t>
    </dgm:pt>
    <dgm:pt modelId="{C9626BBD-0EB6-4E1D-8DCF-206C36DC8E9F}">
      <dgm:prSet phldrT="[Texto]"/>
      <dgm:spPr/>
      <dgm:t>
        <a:bodyPr/>
        <a:lstStyle/>
        <a:p>
          <a:r>
            <a:rPr lang="es-CL" dirty="0" smtClean="0"/>
            <a:t>Integrado a la comunidad</a:t>
          </a:r>
          <a:endParaRPr lang="es-CL" dirty="0"/>
        </a:p>
      </dgm:t>
    </dgm:pt>
    <dgm:pt modelId="{D2BD3BC6-68E1-4222-8200-2BBB8B6EAAB8}" type="parTrans" cxnId="{00E89185-52AC-4A91-8A2E-8EA17C4C8906}">
      <dgm:prSet/>
      <dgm:spPr/>
      <dgm:t>
        <a:bodyPr/>
        <a:lstStyle/>
        <a:p>
          <a:endParaRPr lang="es-CL"/>
        </a:p>
      </dgm:t>
    </dgm:pt>
    <dgm:pt modelId="{0B1E81C0-3D23-4C1A-A938-F7EB3C9BB90B}" type="sibTrans" cxnId="{00E89185-52AC-4A91-8A2E-8EA17C4C8906}">
      <dgm:prSet/>
      <dgm:spPr/>
      <dgm:t>
        <a:bodyPr/>
        <a:lstStyle/>
        <a:p>
          <a:endParaRPr lang="es-CL"/>
        </a:p>
      </dgm:t>
    </dgm:pt>
    <dgm:pt modelId="{DC7E3D7A-081F-4554-937F-F962D2F8C22E}">
      <dgm:prSet/>
      <dgm:spPr/>
      <dgm:t>
        <a:bodyPr/>
        <a:lstStyle/>
        <a:p>
          <a:r>
            <a:rPr lang="es-CL" dirty="0" smtClean="0"/>
            <a:t>Visión del aprendizaje alineada</a:t>
          </a:r>
          <a:endParaRPr lang="es-CL" dirty="0"/>
        </a:p>
      </dgm:t>
    </dgm:pt>
    <dgm:pt modelId="{79229390-2FC2-4971-AC9B-4C153064C1E4}" type="parTrans" cxnId="{3217C9B6-C9A8-4021-B8E8-5EDE03C74650}">
      <dgm:prSet/>
      <dgm:spPr/>
      <dgm:t>
        <a:bodyPr/>
        <a:lstStyle/>
        <a:p>
          <a:endParaRPr lang="es-CL"/>
        </a:p>
      </dgm:t>
    </dgm:pt>
    <dgm:pt modelId="{AD1375A6-4A4A-4C87-A6E9-BDDE3A214866}" type="sibTrans" cxnId="{3217C9B6-C9A8-4021-B8E8-5EDE03C74650}">
      <dgm:prSet/>
      <dgm:spPr/>
      <dgm:t>
        <a:bodyPr/>
        <a:lstStyle/>
        <a:p>
          <a:endParaRPr lang="es-CL"/>
        </a:p>
      </dgm:t>
    </dgm:pt>
    <dgm:pt modelId="{D0995B14-3072-4074-9B92-A40B1E99C1C2}">
      <dgm:prSet/>
      <dgm:spPr/>
      <dgm:t>
        <a:bodyPr/>
        <a:lstStyle/>
        <a:p>
          <a:r>
            <a:rPr lang="es-CL" dirty="0" smtClean="0"/>
            <a:t>Trabajo en redes</a:t>
          </a:r>
          <a:endParaRPr lang="es-CL" dirty="0"/>
        </a:p>
      </dgm:t>
    </dgm:pt>
    <dgm:pt modelId="{473669C0-E752-4FF4-87B2-84E1594D2349}" type="parTrans" cxnId="{8F955252-0A35-41D8-AFA2-E2C4D01FB436}">
      <dgm:prSet/>
      <dgm:spPr/>
      <dgm:t>
        <a:bodyPr/>
        <a:lstStyle/>
        <a:p>
          <a:endParaRPr lang="es-CL"/>
        </a:p>
      </dgm:t>
    </dgm:pt>
    <dgm:pt modelId="{6E3A0E5B-4273-434A-B3EF-19DB2D469038}" type="sibTrans" cxnId="{8F955252-0A35-41D8-AFA2-E2C4D01FB436}">
      <dgm:prSet/>
      <dgm:spPr/>
      <dgm:t>
        <a:bodyPr/>
        <a:lstStyle/>
        <a:p>
          <a:endParaRPr lang="es-CL"/>
        </a:p>
      </dgm:t>
    </dgm:pt>
    <dgm:pt modelId="{DEBC57E0-4792-48F1-BF2B-64C88FA7F155}">
      <dgm:prSet/>
      <dgm:spPr/>
      <dgm:t>
        <a:bodyPr/>
        <a:lstStyle/>
        <a:p>
          <a:r>
            <a:rPr lang="es-CL" dirty="0" smtClean="0"/>
            <a:t>Formación docente continua</a:t>
          </a:r>
          <a:endParaRPr lang="es-CL" dirty="0"/>
        </a:p>
      </dgm:t>
    </dgm:pt>
    <dgm:pt modelId="{9E943D1D-4DDF-4309-8D1A-89DA37BC38CE}" type="parTrans" cxnId="{96805CDD-19EA-4C29-A424-F60F66829A0D}">
      <dgm:prSet/>
      <dgm:spPr/>
      <dgm:t>
        <a:bodyPr/>
        <a:lstStyle/>
        <a:p>
          <a:endParaRPr lang="es-CL"/>
        </a:p>
      </dgm:t>
    </dgm:pt>
    <dgm:pt modelId="{E19D4D38-BFB9-4284-BADF-DEFA8B749C67}" type="sibTrans" cxnId="{96805CDD-19EA-4C29-A424-F60F66829A0D}">
      <dgm:prSet/>
      <dgm:spPr/>
      <dgm:t>
        <a:bodyPr/>
        <a:lstStyle/>
        <a:p>
          <a:endParaRPr lang="es-CL"/>
        </a:p>
      </dgm:t>
    </dgm:pt>
    <dgm:pt modelId="{8F78808F-1148-4268-8766-4B06B30A70D1}">
      <dgm:prSet/>
      <dgm:spPr/>
      <dgm:t>
        <a:bodyPr/>
        <a:lstStyle/>
        <a:p>
          <a:r>
            <a:rPr lang="es-CL" dirty="0" smtClean="0"/>
            <a:t>Altas expectativas</a:t>
          </a:r>
          <a:endParaRPr lang="es-CL" dirty="0"/>
        </a:p>
      </dgm:t>
    </dgm:pt>
    <dgm:pt modelId="{2F72D87B-19F0-499E-B626-6950A118D120}" type="parTrans" cxnId="{095479A0-2697-40BD-A256-460985B977A5}">
      <dgm:prSet/>
      <dgm:spPr/>
      <dgm:t>
        <a:bodyPr/>
        <a:lstStyle/>
        <a:p>
          <a:endParaRPr lang="es-CL"/>
        </a:p>
      </dgm:t>
    </dgm:pt>
    <dgm:pt modelId="{06C178D9-898D-4106-9E1F-4B359C0964A7}" type="sibTrans" cxnId="{095479A0-2697-40BD-A256-460985B977A5}">
      <dgm:prSet/>
      <dgm:spPr/>
      <dgm:t>
        <a:bodyPr/>
        <a:lstStyle/>
        <a:p>
          <a:endParaRPr lang="es-CL"/>
        </a:p>
      </dgm:t>
    </dgm:pt>
    <dgm:pt modelId="{E627DAA5-9F08-4FB0-99CF-FC636EDEC1DA}" type="pres">
      <dgm:prSet presAssocID="{8157A9D1-7FF6-4FAF-B4F1-60EC76F1D58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CL"/>
        </a:p>
      </dgm:t>
    </dgm:pt>
    <dgm:pt modelId="{400E1C73-1662-4B90-AD1D-5C50E8ED7FB1}" type="pres">
      <dgm:prSet presAssocID="{2F9C427B-345E-4C38-8A8C-896B7CA75045}" presName="hierRoot1" presStyleCnt="0">
        <dgm:presLayoutVars>
          <dgm:hierBranch val="init"/>
        </dgm:presLayoutVars>
      </dgm:prSet>
      <dgm:spPr/>
    </dgm:pt>
    <dgm:pt modelId="{5209A1A0-BC10-4BA8-BC52-F35A4E15E047}" type="pres">
      <dgm:prSet presAssocID="{2F9C427B-345E-4C38-8A8C-896B7CA75045}" presName="rootComposite1" presStyleCnt="0"/>
      <dgm:spPr/>
    </dgm:pt>
    <dgm:pt modelId="{FB7EE94A-8904-4F61-A4B4-10A6A4851698}" type="pres">
      <dgm:prSet presAssocID="{2F9C427B-345E-4C38-8A8C-896B7CA75045}" presName="rootText1" presStyleLbl="node0" presStyleIdx="0" presStyleCnt="1" custScaleX="270961" custScaleY="159025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0232ACBB-9C4B-4B47-B42E-B6B4407DFF80}" type="pres">
      <dgm:prSet presAssocID="{2F9C427B-345E-4C38-8A8C-896B7CA75045}" presName="rootConnector1" presStyleLbl="node1" presStyleIdx="0" presStyleCnt="0"/>
      <dgm:spPr/>
      <dgm:t>
        <a:bodyPr/>
        <a:lstStyle/>
        <a:p>
          <a:endParaRPr lang="es-CL"/>
        </a:p>
      </dgm:t>
    </dgm:pt>
    <dgm:pt modelId="{23CC416F-3C9E-4DF2-A91F-183024D16F26}" type="pres">
      <dgm:prSet presAssocID="{2F9C427B-345E-4C38-8A8C-896B7CA75045}" presName="hierChild2" presStyleCnt="0"/>
      <dgm:spPr/>
    </dgm:pt>
    <dgm:pt modelId="{372F4807-FDB4-42DB-BCF8-333265FB7DA5}" type="pres">
      <dgm:prSet presAssocID="{7C1A625E-B6F8-437E-B6F9-E129167FF80C}" presName="Name37" presStyleLbl="parChTrans1D2" presStyleIdx="0" presStyleCnt="7"/>
      <dgm:spPr/>
      <dgm:t>
        <a:bodyPr/>
        <a:lstStyle/>
        <a:p>
          <a:endParaRPr lang="es-CL"/>
        </a:p>
      </dgm:t>
    </dgm:pt>
    <dgm:pt modelId="{9B5216BC-5BD0-4851-9B42-57F6DDF56511}" type="pres">
      <dgm:prSet presAssocID="{38720CD0-58B9-4C08-972B-4B2E5C57B0F3}" presName="hierRoot2" presStyleCnt="0">
        <dgm:presLayoutVars>
          <dgm:hierBranch val="init"/>
        </dgm:presLayoutVars>
      </dgm:prSet>
      <dgm:spPr/>
    </dgm:pt>
    <dgm:pt modelId="{4DB6D412-C6CA-43EA-AABB-9C69B2A79EAB}" type="pres">
      <dgm:prSet presAssocID="{38720CD0-58B9-4C08-972B-4B2E5C57B0F3}" presName="rootComposite" presStyleCnt="0"/>
      <dgm:spPr/>
    </dgm:pt>
    <dgm:pt modelId="{7D60903A-C1EE-46C9-91C1-DE31C0150CA0}" type="pres">
      <dgm:prSet presAssocID="{38720CD0-58B9-4C08-972B-4B2E5C57B0F3}" presName="rootText" presStyleLbl="node2" presStyleIdx="0" presStyleCnt="7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DC50F3E6-CC16-496E-A269-D81D360C816E}" type="pres">
      <dgm:prSet presAssocID="{38720CD0-58B9-4C08-972B-4B2E5C57B0F3}" presName="rootConnector" presStyleLbl="node2" presStyleIdx="0" presStyleCnt="7"/>
      <dgm:spPr/>
      <dgm:t>
        <a:bodyPr/>
        <a:lstStyle/>
        <a:p>
          <a:endParaRPr lang="es-CL"/>
        </a:p>
      </dgm:t>
    </dgm:pt>
    <dgm:pt modelId="{956F5004-7189-42B7-9172-77824949575C}" type="pres">
      <dgm:prSet presAssocID="{38720CD0-58B9-4C08-972B-4B2E5C57B0F3}" presName="hierChild4" presStyleCnt="0"/>
      <dgm:spPr/>
    </dgm:pt>
    <dgm:pt modelId="{D089C647-B337-46DF-A165-89B3FFC49A89}" type="pres">
      <dgm:prSet presAssocID="{38720CD0-58B9-4C08-972B-4B2E5C57B0F3}" presName="hierChild5" presStyleCnt="0"/>
      <dgm:spPr/>
    </dgm:pt>
    <dgm:pt modelId="{BDC9E7AC-6EE1-4677-B2A5-3749467541B7}" type="pres">
      <dgm:prSet presAssocID="{F82A6B8C-2379-4368-9001-9C78D8D8134B}" presName="Name37" presStyleLbl="parChTrans1D2" presStyleIdx="1" presStyleCnt="7"/>
      <dgm:spPr/>
      <dgm:t>
        <a:bodyPr/>
        <a:lstStyle/>
        <a:p>
          <a:endParaRPr lang="es-CL"/>
        </a:p>
      </dgm:t>
    </dgm:pt>
    <dgm:pt modelId="{14592F89-25CE-4655-A65F-0AB07D4F838A}" type="pres">
      <dgm:prSet presAssocID="{913B623F-1823-4E63-882B-63F286C97606}" presName="hierRoot2" presStyleCnt="0">
        <dgm:presLayoutVars>
          <dgm:hierBranch val="init"/>
        </dgm:presLayoutVars>
      </dgm:prSet>
      <dgm:spPr/>
    </dgm:pt>
    <dgm:pt modelId="{283968C1-EA24-4B08-9C36-3B74CB4B3EA9}" type="pres">
      <dgm:prSet presAssocID="{913B623F-1823-4E63-882B-63F286C97606}" presName="rootComposite" presStyleCnt="0"/>
      <dgm:spPr/>
    </dgm:pt>
    <dgm:pt modelId="{6C95B277-3AE4-4AAF-8ABB-BC463EB7A144}" type="pres">
      <dgm:prSet presAssocID="{913B623F-1823-4E63-882B-63F286C97606}" presName="rootText" presStyleLbl="node2" presStyleIdx="1" presStyleCnt="7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216F9373-CF0B-48F6-8234-BBF22B512E42}" type="pres">
      <dgm:prSet presAssocID="{913B623F-1823-4E63-882B-63F286C97606}" presName="rootConnector" presStyleLbl="node2" presStyleIdx="1" presStyleCnt="7"/>
      <dgm:spPr/>
      <dgm:t>
        <a:bodyPr/>
        <a:lstStyle/>
        <a:p>
          <a:endParaRPr lang="es-CL"/>
        </a:p>
      </dgm:t>
    </dgm:pt>
    <dgm:pt modelId="{E4488F4D-2619-4E67-B072-F38D6E70CA67}" type="pres">
      <dgm:prSet presAssocID="{913B623F-1823-4E63-882B-63F286C97606}" presName="hierChild4" presStyleCnt="0"/>
      <dgm:spPr/>
    </dgm:pt>
    <dgm:pt modelId="{DF84B9FE-8FD3-475C-9449-F07791168AF4}" type="pres">
      <dgm:prSet presAssocID="{913B623F-1823-4E63-882B-63F286C97606}" presName="hierChild5" presStyleCnt="0"/>
      <dgm:spPr/>
    </dgm:pt>
    <dgm:pt modelId="{B2A8CF30-2589-4BF8-A78A-56404F652077}" type="pres">
      <dgm:prSet presAssocID="{D2BD3BC6-68E1-4222-8200-2BBB8B6EAAB8}" presName="Name37" presStyleLbl="parChTrans1D2" presStyleIdx="2" presStyleCnt="7"/>
      <dgm:spPr/>
      <dgm:t>
        <a:bodyPr/>
        <a:lstStyle/>
        <a:p>
          <a:endParaRPr lang="es-CL"/>
        </a:p>
      </dgm:t>
    </dgm:pt>
    <dgm:pt modelId="{5615F871-0749-4E28-9D94-EC5FD5779DAB}" type="pres">
      <dgm:prSet presAssocID="{C9626BBD-0EB6-4E1D-8DCF-206C36DC8E9F}" presName="hierRoot2" presStyleCnt="0">
        <dgm:presLayoutVars>
          <dgm:hierBranch val="init"/>
        </dgm:presLayoutVars>
      </dgm:prSet>
      <dgm:spPr/>
    </dgm:pt>
    <dgm:pt modelId="{270B17B0-8C0A-4F52-B1C3-46DE4307F5B2}" type="pres">
      <dgm:prSet presAssocID="{C9626BBD-0EB6-4E1D-8DCF-206C36DC8E9F}" presName="rootComposite" presStyleCnt="0"/>
      <dgm:spPr/>
    </dgm:pt>
    <dgm:pt modelId="{D58C624F-B898-4D4F-AE06-C6148E2CFEDE}" type="pres">
      <dgm:prSet presAssocID="{C9626BBD-0EB6-4E1D-8DCF-206C36DC8E9F}" presName="rootText" presStyleLbl="node2" presStyleIdx="2" presStyleCnt="7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DE1EACF8-0008-4FC5-8266-6D52CE2686C2}" type="pres">
      <dgm:prSet presAssocID="{C9626BBD-0EB6-4E1D-8DCF-206C36DC8E9F}" presName="rootConnector" presStyleLbl="node2" presStyleIdx="2" presStyleCnt="7"/>
      <dgm:spPr/>
      <dgm:t>
        <a:bodyPr/>
        <a:lstStyle/>
        <a:p>
          <a:endParaRPr lang="es-CL"/>
        </a:p>
      </dgm:t>
    </dgm:pt>
    <dgm:pt modelId="{DC8D0C99-0C4F-4746-92FA-C8DB1601F774}" type="pres">
      <dgm:prSet presAssocID="{C9626BBD-0EB6-4E1D-8DCF-206C36DC8E9F}" presName="hierChild4" presStyleCnt="0"/>
      <dgm:spPr/>
    </dgm:pt>
    <dgm:pt modelId="{9503CB5A-5D1D-4B61-BC03-C0E2F00A5C28}" type="pres">
      <dgm:prSet presAssocID="{C9626BBD-0EB6-4E1D-8DCF-206C36DC8E9F}" presName="hierChild5" presStyleCnt="0"/>
      <dgm:spPr/>
    </dgm:pt>
    <dgm:pt modelId="{1C16FEEF-36CA-424B-9597-81679D333CD8}" type="pres">
      <dgm:prSet presAssocID="{79229390-2FC2-4971-AC9B-4C153064C1E4}" presName="Name37" presStyleLbl="parChTrans1D2" presStyleIdx="3" presStyleCnt="7"/>
      <dgm:spPr/>
      <dgm:t>
        <a:bodyPr/>
        <a:lstStyle/>
        <a:p>
          <a:endParaRPr lang="es-CL"/>
        </a:p>
      </dgm:t>
    </dgm:pt>
    <dgm:pt modelId="{F14C09AA-8DEA-4ACD-B54D-A31248060526}" type="pres">
      <dgm:prSet presAssocID="{DC7E3D7A-081F-4554-937F-F962D2F8C22E}" presName="hierRoot2" presStyleCnt="0">
        <dgm:presLayoutVars>
          <dgm:hierBranch val="init"/>
        </dgm:presLayoutVars>
      </dgm:prSet>
      <dgm:spPr/>
    </dgm:pt>
    <dgm:pt modelId="{0F3593B9-F1B6-4AD8-8307-D0550FC4DF25}" type="pres">
      <dgm:prSet presAssocID="{DC7E3D7A-081F-4554-937F-F962D2F8C22E}" presName="rootComposite" presStyleCnt="0"/>
      <dgm:spPr/>
    </dgm:pt>
    <dgm:pt modelId="{D96F4AD6-074F-4E37-8235-BD05B9030EA5}" type="pres">
      <dgm:prSet presAssocID="{DC7E3D7A-081F-4554-937F-F962D2F8C22E}" presName="rootText" presStyleLbl="node2" presStyleIdx="3" presStyleCnt="7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176CE536-08AE-4D0F-B5F8-AD3903484A43}" type="pres">
      <dgm:prSet presAssocID="{DC7E3D7A-081F-4554-937F-F962D2F8C22E}" presName="rootConnector" presStyleLbl="node2" presStyleIdx="3" presStyleCnt="7"/>
      <dgm:spPr/>
      <dgm:t>
        <a:bodyPr/>
        <a:lstStyle/>
        <a:p>
          <a:endParaRPr lang="es-CL"/>
        </a:p>
      </dgm:t>
    </dgm:pt>
    <dgm:pt modelId="{603B69D2-5768-497A-BF29-9A7404DCB08E}" type="pres">
      <dgm:prSet presAssocID="{DC7E3D7A-081F-4554-937F-F962D2F8C22E}" presName="hierChild4" presStyleCnt="0"/>
      <dgm:spPr/>
    </dgm:pt>
    <dgm:pt modelId="{09EEDCE5-A32B-4734-8B63-D0B9161AD148}" type="pres">
      <dgm:prSet presAssocID="{DC7E3D7A-081F-4554-937F-F962D2F8C22E}" presName="hierChild5" presStyleCnt="0"/>
      <dgm:spPr/>
    </dgm:pt>
    <dgm:pt modelId="{71FD85F6-0209-4CB1-B6B2-5953CF884787}" type="pres">
      <dgm:prSet presAssocID="{473669C0-E752-4FF4-87B2-84E1594D2349}" presName="Name37" presStyleLbl="parChTrans1D2" presStyleIdx="4" presStyleCnt="7"/>
      <dgm:spPr/>
      <dgm:t>
        <a:bodyPr/>
        <a:lstStyle/>
        <a:p>
          <a:endParaRPr lang="es-CL"/>
        </a:p>
      </dgm:t>
    </dgm:pt>
    <dgm:pt modelId="{2EA61D2A-C615-417A-9394-29AB92235D89}" type="pres">
      <dgm:prSet presAssocID="{D0995B14-3072-4074-9B92-A40B1E99C1C2}" presName="hierRoot2" presStyleCnt="0">
        <dgm:presLayoutVars>
          <dgm:hierBranch val="init"/>
        </dgm:presLayoutVars>
      </dgm:prSet>
      <dgm:spPr/>
    </dgm:pt>
    <dgm:pt modelId="{632F3585-A8E1-43A4-87DF-902AB77B91D1}" type="pres">
      <dgm:prSet presAssocID="{D0995B14-3072-4074-9B92-A40B1E99C1C2}" presName="rootComposite" presStyleCnt="0"/>
      <dgm:spPr/>
    </dgm:pt>
    <dgm:pt modelId="{27237A7C-D74D-4456-AF02-07AE2431E951}" type="pres">
      <dgm:prSet presAssocID="{D0995B14-3072-4074-9B92-A40B1E99C1C2}" presName="rootText" presStyleLbl="node2" presStyleIdx="4" presStyleCnt="7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B58799F5-C166-491E-9D28-6031509D77A2}" type="pres">
      <dgm:prSet presAssocID="{D0995B14-3072-4074-9B92-A40B1E99C1C2}" presName="rootConnector" presStyleLbl="node2" presStyleIdx="4" presStyleCnt="7"/>
      <dgm:spPr/>
      <dgm:t>
        <a:bodyPr/>
        <a:lstStyle/>
        <a:p>
          <a:endParaRPr lang="es-CL"/>
        </a:p>
      </dgm:t>
    </dgm:pt>
    <dgm:pt modelId="{48420202-1C44-4CD0-80E4-B3F6DB2D976E}" type="pres">
      <dgm:prSet presAssocID="{D0995B14-3072-4074-9B92-A40B1E99C1C2}" presName="hierChild4" presStyleCnt="0"/>
      <dgm:spPr/>
    </dgm:pt>
    <dgm:pt modelId="{7C08D52B-B470-48F0-BD36-A3C832E06E56}" type="pres">
      <dgm:prSet presAssocID="{D0995B14-3072-4074-9B92-A40B1E99C1C2}" presName="hierChild5" presStyleCnt="0"/>
      <dgm:spPr/>
    </dgm:pt>
    <dgm:pt modelId="{AA4588F3-E216-44AA-90DE-2B0FC7C1171F}" type="pres">
      <dgm:prSet presAssocID="{9E943D1D-4DDF-4309-8D1A-89DA37BC38CE}" presName="Name37" presStyleLbl="parChTrans1D2" presStyleIdx="5" presStyleCnt="7"/>
      <dgm:spPr/>
      <dgm:t>
        <a:bodyPr/>
        <a:lstStyle/>
        <a:p>
          <a:endParaRPr lang="es-CL"/>
        </a:p>
      </dgm:t>
    </dgm:pt>
    <dgm:pt modelId="{4BD3A488-9DC5-4F5B-B92C-AA8C16E22883}" type="pres">
      <dgm:prSet presAssocID="{DEBC57E0-4792-48F1-BF2B-64C88FA7F155}" presName="hierRoot2" presStyleCnt="0">
        <dgm:presLayoutVars>
          <dgm:hierBranch val="init"/>
        </dgm:presLayoutVars>
      </dgm:prSet>
      <dgm:spPr/>
    </dgm:pt>
    <dgm:pt modelId="{213F4EF3-20D2-4DCB-A690-BD53B9373438}" type="pres">
      <dgm:prSet presAssocID="{DEBC57E0-4792-48F1-BF2B-64C88FA7F155}" presName="rootComposite" presStyleCnt="0"/>
      <dgm:spPr/>
    </dgm:pt>
    <dgm:pt modelId="{C393DAD4-8EC8-46FC-B6CA-AC63F077515F}" type="pres">
      <dgm:prSet presAssocID="{DEBC57E0-4792-48F1-BF2B-64C88FA7F155}" presName="rootText" presStyleLbl="node2" presStyleIdx="5" presStyleCnt="7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6555FBD6-0ADD-4E2F-B7AF-2D65C51A9834}" type="pres">
      <dgm:prSet presAssocID="{DEBC57E0-4792-48F1-BF2B-64C88FA7F155}" presName="rootConnector" presStyleLbl="node2" presStyleIdx="5" presStyleCnt="7"/>
      <dgm:spPr/>
      <dgm:t>
        <a:bodyPr/>
        <a:lstStyle/>
        <a:p>
          <a:endParaRPr lang="es-CL"/>
        </a:p>
      </dgm:t>
    </dgm:pt>
    <dgm:pt modelId="{CE475696-DD75-4325-84A9-72C3E12ED4E5}" type="pres">
      <dgm:prSet presAssocID="{DEBC57E0-4792-48F1-BF2B-64C88FA7F155}" presName="hierChild4" presStyleCnt="0"/>
      <dgm:spPr/>
    </dgm:pt>
    <dgm:pt modelId="{EF14D3D1-2CF5-4583-A23B-4065A1B9ED3A}" type="pres">
      <dgm:prSet presAssocID="{DEBC57E0-4792-48F1-BF2B-64C88FA7F155}" presName="hierChild5" presStyleCnt="0"/>
      <dgm:spPr/>
    </dgm:pt>
    <dgm:pt modelId="{FCDE5197-D630-44B0-9251-39A8B051D3C6}" type="pres">
      <dgm:prSet presAssocID="{2F72D87B-19F0-499E-B626-6950A118D120}" presName="Name37" presStyleLbl="parChTrans1D2" presStyleIdx="6" presStyleCnt="7"/>
      <dgm:spPr/>
      <dgm:t>
        <a:bodyPr/>
        <a:lstStyle/>
        <a:p>
          <a:endParaRPr lang="es-CL"/>
        </a:p>
      </dgm:t>
    </dgm:pt>
    <dgm:pt modelId="{B7240E1A-1B8D-473F-BAAA-9D8E0ED32FF1}" type="pres">
      <dgm:prSet presAssocID="{8F78808F-1148-4268-8766-4B06B30A70D1}" presName="hierRoot2" presStyleCnt="0">
        <dgm:presLayoutVars>
          <dgm:hierBranch val="init"/>
        </dgm:presLayoutVars>
      </dgm:prSet>
      <dgm:spPr/>
    </dgm:pt>
    <dgm:pt modelId="{D440CF12-7BF9-4AFC-93DF-7D796EDBB2DF}" type="pres">
      <dgm:prSet presAssocID="{8F78808F-1148-4268-8766-4B06B30A70D1}" presName="rootComposite" presStyleCnt="0"/>
      <dgm:spPr/>
    </dgm:pt>
    <dgm:pt modelId="{7045F986-1C7C-4424-BD42-80CFD52994E7}" type="pres">
      <dgm:prSet presAssocID="{8F78808F-1148-4268-8766-4B06B30A70D1}" presName="rootText" presStyleLbl="node2" presStyleIdx="6" presStyleCnt="7">
        <dgm:presLayoutVars>
          <dgm:chPref val="3"/>
        </dgm:presLayoutVars>
      </dgm:prSet>
      <dgm:spPr/>
      <dgm:t>
        <a:bodyPr/>
        <a:lstStyle/>
        <a:p>
          <a:endParaRPr lang="es-CL"/>
        </a:p>
      </dgm:t>
    </dgm:pt>
    <dgm:pt modelId="{0D659C4B-F6F1-4766-81A6-56265CCB0322}" type="pres">
      <dgm:prSet presAssocID="{8F78808F-1148-4268-8766-4B06B30A70D1}" presName="rootConnector" presStyleLbl="node2" presStyleIdx="6" presStyleCnt="7"/>
      <dgm:spPr/>
      <dgm:t>
        <a:bodyPr/>
        <a:lstStyle/>
        <a:p>
          <a:endParaRPr lang="es-CL"/>
        </a:p>
      </dgm:t>
    </dgm:pt>
    <dgm:pt modelId="{577F4EE1-6C7E-49B5-87A9-8907D010AEC5}" type="pres">
      <dgm:prSet presAssocID="{8F78808F-1148-4268-8766-4B06B30A70D1}" presName="hierChild4" presStyleCnt="0"/>
      <dgm:spPr/>
    </dgm:pt>
    <dgm:pt modelId="{C2FE5F24-54AB-424D-9FB1-5E20D11974DA}" type="pres">
      <dgm:prSet presAssocID="{8F78808F-1148-4268-8766-4B06B30A70D1}" presName="hierChild5" presStyleCnt="0"/>
      <dgm:spPr/>
    </dgm:pt>
    <dgm:pt modelId="{85FDEF43-6D29-43BD-8754-74019BAD4A1B}" type="pres">
      <dgm:prSet presAssocID="{2F9C427B-345E-4C38-8A8C-896B7CA75045}" presName="hierChild3" presStyleCnt="0"/>
      <dgm:spPr/>
    </dgm:pt>
  </dgm:ptLst>
  <dgm:cxnLst>
    <dgm:cxn modelId="{6A543A01-F1C8-4897-BD3E-0DFBC200B5B2}" type="presOf" srcId="{DEBC57E0-4792-48F1-BF2B-64C88FA7F155}" destId="{6555FBD6-0ADD-4E2F-B7AF-2D65C51A9834}" srcOrd="1" destOrd="0" presId="urn:microsoft.com/office/officeart/2005/8/layout/orgChart1"/>
    <dgm:cxn modelId="{B8F4FDDD-4F5E-45B8-8705-61EFB6FD5548}" type="presOf" srcId="{DEBC57E0-4792-48F1-BF2B-64C88FA7F155}" destId="{C393DAD4-8EC8-46FC-B6CA-AC63F077515F}" srcOrd="0" destOrd="0" presId="urn:microsoft.com/office/officeart/2005/8/layout/orgChart1"/>
    <dgm:cxn modelId="{18FBCF29-AC67-4B40-A4C9-D7AFBC9123E1}" type="presOf" srcId="{D2BD3BC6-68E1-4222-8200-2BBB8B6EAAB8}" destId="{B2A8CF30-2589-4BF8-A78A-56404F652077}" srcOrd="0" destOrd="0" presId="urn:microsoft.com/office/officeart/2005/8/layout/orgChart1"/>
    <dgm:cxn modelId="{418A18FB-86EE-434F-AB1A-4D4F153DEADB}" type="presOf" srcId="{38720CD0-58B9-4C08-972B-4B2E5C57B0F3}" destId="{7D60903A-C1EE-46C9-91C1-DE31C0150CA0}" srcOrd="0" destOrd="0" presId="urn:microsoft.com/office/officeart/2005/8/layout/orgChart1"/>
    <dgm:cxn modelId="{AC301F90-F14E-4EE1-9AD2-CA250143986D}" type="presOf" srcId="{F82A6B8C-2379-4368-9001-9C78D8D8134B}" destId="{BDC9E7AC-6EE1-4677-B2A5-3749467541B7}" srcOrd="0" destOrd="0" presId="urn:microsoft.com/office/officeart/2005/8/layout/orgChart1"/>
    <dgm:cxn modelId="{CA27761D-A2C7-4BAB-A624-49706E4B487B}" type="presOf" srcId="{7C1A625E-B6F8-437E-B6F9-E129167FF80C}" destId="{372F4807-FDB4-42DB-BCF8-333265FB7DA5}" srcOrd="0" destOrd="0" presId="urn:microsoft.com/office/officeart/2005/8/layout/orgChart1"/>
    <dgm:cxn modelId="{D24007B3-1E99-4572-9E13-DEBFC5337B5B}" type="presOf" srcId="{2F9C427B-345E-4C38-8A8C-896B7CA75045}" destId="{0232ACBB-9C4B-4B47-B42E-B6B4407DFF80}" srcOrd="1" destOrd="0" presId="urn:microsoft.com/office/officeart/2005/8/layout/orgChart1"/>
    <dgm:cxn modelId="{8B577C23-2349-47D2-8DCB-25FB0A833544}" type="presOf" srcId="{9E943D1D-4DDF-4309-8D1A-89DA37BC38CE}" destId="{AA4588F3-E216-44AA-90DE-2B0FC7C1171F}" srcOrd="0" destOrd="0" presId="urn:microsoft.com/office/officeart/2005/8/layout/orgChart1"/>
    <dgm:cxn modelId="{60E78937-1E63-4E17-9333-5A88F67B82F4}" type="presOf" srcId="{8F78808F-1148-4268-8766-4B06B30A70D1}" destId="{0D659C4B-F6F1-4766-81A6-56265CCB0322}" srcOrd="1" destOrd="0" presId="urn:microsoft.com/office/officeart/2005/8/layout/orgChart1"/>
    <dgm:cxn modelId="{96805CDD-19EA-4C29-A424-F60F66829A0D}" srcId="{2F9C427B-345E-4C38-8A8C-896B7CA75045}" destId="{DEBC57E0-4792-48F1-BF2B-64C88FA7F155}" srcOrd="5" destOrd="0" parTransId="{9E943D1D-4DDF-4309-8D1A-89DA37BC38CE}" sibTransId="{E19D4D38-BFB9-4284-BADF-DEFA8B749C67}"/>
    <dgm:cxn modelId="{9EF65BB2-A6A5-41EC-A079-2B243A5829A7}" srcId="{2F9C427B-345E-4C38-8A8C-896B7CA75045}" destId="{38720CD0-58B9-4C08-972B-4B2E5C57B0F3}" srcOrd="0" destOrd="0" parTransId="{7C1A625E-B6F8-437E-B6F9-E129167FF80C}" sibTransId="{4E07FE28-AFE7-4AB6-BC98-6376B455EBA6}"/>
    <dgm:cxn modelId="{3C97EE33-5465-42A8-94B9-4844389D5AFC}" type="presOf" srcId="{913B623F-1823-4E63-882B-63F286C97606}" destId="{216F9373-CF0B-48F6-8234-BBF22B512E42}" srcOrd="1" destOrd="0" presId="urn:microsoft.com/office/officeart/2005/8/layout/orgChart1"/>
    <dgm:cxn modelId="{E8A05C09-98F4-40BA-A19A-1EF1C35DF9BB}" type="presOf" srcId="{473669C0-E752-4FF4-87B2-84E1594D2349}" destId="{71FD85F6-0209-4CB1-B6B2-5953CF884787}" srcOrd="0" destOrd="0" presId="urn:microsoft.com/office/officeart/2005/8/layout/orgChart1"/>
    <dgm:cxn modelId="{8F955252-0A35-41D8-AFA2-E2C4D01FB436}" srcId="{2F9C427B-345E-4C38-8A8C-896B7CA75045}" destId="{D0995B14-3072-4074-9B92-A40B1E99C1C2}" srcOrd="4" destOrd="0" parTransId="{473669C0-E752-4FF4-87B2-84E1594D2349}" sibTransId="{6E3A0E5B-4273-434A-B3EF-19DB2D469038}"/>
    <dgm:cxn modelId="{AED036D2-0152-48EA-AF85-FBFCB820F044}" type="presOf" srcId="{8F78808F-1148-4268-8766-4B06B30A70D1}" destId="{7045F986-1C7C-4424-BD42-80CFD52994E7}" srcOrd="0" destOrd="0" presId="urn:microsoft.com/office/officeart/2005/8/layout/orgChart1"/>
    <dgm:cxn modelId="{34C5CF2C-EC23-4543-8307-E7420788B63C}" type="presOf" srcId="{913B623F-1823-4E63-882B-63F286C97606}" destId="{6C95B277-3AE4-4AAF-8ABB-BC463EB7A144}" srcOrd="0" destOrd="0" presId="urn:microsoft.com/office/officeart/2005/8/layout/orgChart1"/>
    <dgm:cxn modelId="{095479A0-2697-40BD-A256-460985B977A5}" srcId="{2F9C427B-345E-4C38-8A8C-896B7CA75045}" destId="{8F78808F-1148-4268-8766-4B06B30A70D1}" srcOrd="6" destOrd="0" parTransId="{2F72D87B-19F0-499E-B626-6950A118D120}" sibTransId="{06C178D9-898D-4106-9E1F-4B359C0964A7}"/>
    <dgm:cxn modelId="{FE1CD9B3-8769-45CD-A176-308BCF34D6D1}" srcId="{8157A9D1-7FF6-4FAF-B4F1-60EC76F1D58A}" destId="{2F9C427B-345E-4C38-8A8C-896B7CA75045}" srcOrd="0" destOrd="0" parTransId="{F01C50E7-76DC-42EA-9411-3524A84E5B07}" sibTransId="{308A2801-DFB4-44FA-9BD5-14F97E895B61}"/>
    <dgm:cxn modelId="{5FBCA34B-6379-475A-A6B3-06FE9D6D9593}" type="presOf" srcId="{C9626BBD-0EB6-4E1D-8DCF-206C36DC8E9F}" destId="{DE1EACF8-0008-4FC5-8266-6D52CE2686C2}" srcOrd="1" destOrd="0" presId="urn:microsoft.com/office/officeart/2005/8/layout/orgChart1"/>
    <dgm:cxn modelId="{E06757C8-38C0-4E96-9A23-4205523E7224}" type="presOf" srcId="{79229390-2FC2-4971-AC9B-4C153064C1E4}" destId="{1C16FEEF-36CA-424B-9597-81679D333CD8}" srcOrd="0" destOrd="0" presId="urn:microsoft.com/office/officeart/2005/8/layout/orgChart1"/>
    <dgm:cxn modelId="{D17F5BB3-BCD5-4B3A-A66D-2892308D90D1}" type="presOf" srcId="{8157A9D1-7FF6-4FAF-B4F1-60EC76F1D58A}" destId="{E627DAA5-9F08-4FB0-99CF-FC636EDEC1DA}" srcOrd="0" destOrd="0" presId="urn:microsoft.com/office/officeart/2005/8/layout/orgChart1"/>
    <dgm:cxn modelId="{EA02B82C-03BC-4D88-95CD-2BD5AF46B7EE}" type="presOf" srcId="{2F9C427B-345E-4C38-8A8C-896B7CA75045}" destId="{FB7EE94A-8904-4F61-A4B4-10A6A4851698}" srcOrd="0" destOrd="0" presId="urn:microsoft.com/office/officeart/2005/8/layout/orgChart1"/>
    <dgm:cxn modelId="{E6003528-A32E-4BDE-ACC4-1641BD8396AC}" type="presOf" srcId="{DC7E3D7A-081F-4554-937F-F962D2F8C22E}" destId="{D96F4AD6-074F-4E37-8235-BD05B9030EA5}" srcOrd="0" destOrd="0" presId="urn:microsoft.com/office/officeart/2005/8/layout/orgChart1"/>
    <dgm:cxn modelId="{0FE7A05B-7E58-43A6-AB13-63E2C0163DFB}" type="presOf" srcId="{C9626BBD-0EB6-4E1D-8DCF-206C36DC8E9F}" destId="{D58C624F-B898-4D4F-AE06-C6148E2CFEDE}" srcOrd="0" destOrd="0" presId="urn:microsoft.com/office/officeart/2005/8/layout/orgChart1"/>
    <dgm:cxn modelId="{929A18A1-35EE-46AA-967C-C8C322F50D01}" type="presOf" srcId="{D0995B14-3072-4074-9B92-A40B1E99C1C2}" destId="{B58799F5-C166-491E-9D28-6031509D77A2}" srcOrd="1" destOrd="0" presId="urn:microsoft.com/office/officeart/2005/8/layout/orgChart1"/>
    <dgm:cxn modelId="{00E89185-52AC-4A91-8A2E-8EA17C4C8906}" srcId="{2F9C427B-345E-4C38-8A8C-896B7CA75045}" destId="{C9626BBD-0EB6-4E1D-8DCF-206C36DC8E9F}" srcOrd="2" destOrd="0" parTransId="{D2BD3BC6-68E1-4222-8200-2BBB8B6EAAB8}" sibTransId="{0B1E81C0-3D23-4C1A-A938-F7EB3C9BB90B}"/>
    <dgm:cxn modelId="{99D57AFD-4998-42ED-A5C9-69895B0F0B89}" type="presOf" srcId="{D0995B14-3072-4074-9B92-A40B1E99C1C2}" destId="{27237A7C-D74D-4456-AF02-07AE2431E951}" srcOrd="0" destOrd="0" presId="urn:microsoft.com/office/officeart/2005/8/layout/orgChart1"/>
    <dgm:cxn modelId="{87D243E9-F136-4E50-938C-56F795846E0F}" type="presOf" srcId="{2F72D87B-19F0-499E-B626-6950A118D120}" destId="{FCDE5197-D630-44B0-9251-39A8B051D3C6}" srcOrd="0" destOrd="0" presId="urn:microsoft.com/office/officeart/2005/8/layout/orgChart1"/>
    <dgm:cxn modelId="{3C1B66CC-CEE9-4877-8151-C873F9C79322}" srcId="{2F9C427B-345E-4C38-8A8C-896B7CA75045}" destId="{913B623F-1823-4E63-882B-63F286C97606}" srcOrd="1" destOrd="0" parTransId="{F82A6B8C-2379-4368-9001-9C78D8D8134B}" sibTransId="{D85FB833-DA90-422C-A9C9-2C5B123590BE}"/>
    <dgm:cxn modelId="{9311781D-4139-4DA4-BD10-6BD2FEF68EA8}" type="presOf" srcId="{38720CD0-58B9-4C08-972B-4B2E5C57B0F3}" destId="{DC50F3E6-CC16-496E-A269-D81D360C816E}" srcOrd="1" destOrd="0" presId="urn:microsoft.com/office/officeart/2005/8/layout/orgChart1"/>
    <dgm:cxn modelId="{3217C9B6-C9A8-4021-B8E8-5EDE03C74650}" srcId="{2F9C427B-345E-4C38-8A8C-896B7CA75045}" destId="{DC7E3D7A-081F-4554-937F-F962D2F8C22E}" srcOrd="3" destOrd="0" parTransId="{79229390-2FC2-4971-AC9B-4C153064C1E4}" sibTransId="{AD1375A6-4A4A-4C87-A6E9-BDDE3A214866}"/>
    <dgm:cxn modelId="{44A9C251-DA22-4A16-A4CA-512C749659D7}" type="presOf" srcId="{DC7E3D7A-081F-4554-937F-F962D2F8C22E}" destId="{176CE536-08AE-4D0F-B5F8-AD3903484A43}" srcOrd="1" destOrd="0" presId="urn:microsoft.com/office/officeart/2005/8/layout/orgChart1"/>
    <dgm:cxn modelId="{7261F2D2-8E4D-42C4-BF84-D72C4C246204}" type="presParOf" srcId="{E627DAA5-9F08-4FB0-99CF-FC636EDEC1DA}" destId="{400E1C73-1662-4B90-AD1D-5C50E8ED7FB1}" srcOrd="0" destOrd="0" presId="urn:microsoft.com/office/officeart/2005/8/layout/orgChart1"/>
    <dgm:cxn modelId="{13BFACF8-EFEF-40B0-8EAA-6A08504D235A}" type="presParOf" srcId="{400E1C73-1662-4B90-AD1D-5C50E8ED7FB1}" destId="{5209A1A0-BC10-4BA8-BC52-F35A4E15E047}" srcOrd="0" destOrd="0" presId="urn:microsoft.com/office/officeart/2005/8/layout/orgChart1"/>
    <dgm:cxn modelId="{C7D62F93-E2C1-41C7-A188-61A26D30432C}" type="presParOf" srcId="{5209A1A0-BC10-4BA8-BC52-F35A4E15E047}" destId="{FB7EE94A-8904-4F61-A4B4-10A6A4851698}" srcOrd="0" destOrd="0" presId="urn:microsoft.com/office/officeart/2005/8/layout/orgChart1"/>
    <dgm:cxn modelId="{A8DCD4AD-ADFA-4B6C-85F9-16430725EBFD}" type="presParOf" srcId="{5209A1A0-BC10-4BA8-BC52-F35A4E15E047}" destId="{0232ACBB-9C4B-4B47-B42E-B6B4407DFF80}" srcOrd="1" destOrd="0" presId="urn:microsoft.com/office/officeart/2005/8/layout/orgChart1"/>
    <dgm:cxn modelId="{F919EC45-03BB-4D85-9C45-5F528E3E44AE}" type="presParOf" srcId="{400E1C73-1662-4B90-AD1D-5C50E8ED7FB1}" destId="{23CC416F-3C9E-4DF2-A91F-183024D16F26}" srcOrd="1" destOrd="0" presId="urn:microsoft.com/office/officeart/2005/8/layout/orgChart1"/>
    <dgm:cxn modelId="{A7E36D8E-5A63-4889-8BA4-7A0F04050A07}" type="presParOf" srcId="{23CC416F-3C9E-4DF2-A91F-183024D16F26}" destId="{372F4807-FDB4-42DB-BCF8-333265FB7DA5}" srcOrd="0" destOrd="0" presId="urn:microsoft.com/office/officeart/2005/8/layout/orgChart1"/>
    <dgm:cxn modelId="{3BF78A8C-49E6-4769-91B9-676FCC3C2DFA}" type="presParOf" srcId="{23CC416F-3C9E-4DF2-A91F-183024D16F26}" destId="{9B5216BC-5BD0-4851-9B42-57F6DDF56511}" srcOrd="1" destOrd="0" presId="urn:microsoft.com/office/officeart/2005/8/layout/orgChart1"/>
    <dgm:cxn modelId="{94EE5326-51F9-4589-96E8-27F14732FE45}" type="presParOf" srcId="{9B5216BC-5BD0-4851-9B42-57F6DDF56511}" destId="{4DB6D412-C6CA-43EA-AABB-9C69B2A79EAB}" srcOrd="0" destOrd="0" presId="urn:microsoft.com/office/officeart/2005/8/layout/orgChart1"/>
    <dgm:cxn modelId="{4550B439-2AAB-4BEA-A33D-D0CB40FB4219}" type="presParOf" srcId="{4DB6D412-C6CA-43EA-AABB-9C69B2A79EAB}" destId="{7D60903A-C1EE-46C9-91C1-DE31C0150CA0}" srcOrd="0" destOrd="0" presId="urn:microsoft.com/office/officeart/2005/8/layout/orgChart1"/>
    <dgm:cxn modelId="{185F5E79-E082-48F2-8FB2-A461C75B5B33}" type="presParOf" srcId="{4DB6D412-C6CA-43EA-AABB-9C69B2A79EAB}" destId="{DC50F3E6-CC16-496E-A269-D81D360C816E}" srcOrd="1" destOrd="0" presId="urn:microsoft.com/office/officeart/2005/8/layout/orgChart1"/>
    <dgm:cxn modelId="{26C0B409-2219-4805-9F5A-FFA042B6DED6}" type="presParOf" srcId="{9B5216BC-5BD0-4851-9B42-57F6DDF56511}" destId="{956F5004-7189-42B7-9172-77824949575C}" srcOrd="1" destOrd="0" presId="urn:microsoft.com/office/officeart/2005/8/layout/orgChart1"/>
    <dgm:cxn modelId="{968F03D1-58EA-4AAD-BDA9-FA28E98803D5}" type="presParOf" srcId="{9B5216BC-5BD0-4851-9B42-57F6DDF56511}" destId="{D089C647-B337-46DF-A165-89B3FFC49A89}" srcOrd="2" destOrd="0" presId="urn:microsoft.com/office/officeart/2005/8/layout/orgChart1"/>
    <dgm:cxn modelId="{44121D53-BDD9-4789-9A88-03CB4C8242C7}" type="presParOf" srcId="{23CC416F-3C9E-4DF2-A91F-183024D16F26}" destId="{BDC9E7AC-6EE1-4677-B2A5-3749467541B7}" srcOrd="2" destOrd="0" presId="urn:microsoft.com/office/officeart/2005/8/layout/orgChart1"/>
    <dgm:cxn modelId="{73C4771B-73FD-43D1-BA2A-D8B42144C4F6}" type="presParOf" srcId="{23CC416F-3C9E-4DF2-A91F-183024D16F26}" destId="{14592F89-25CE-4655-A65F-0AB07D4F838A}" srcOrd="3" destOrd="0" presId="urn:microsoft.com/office/officeart/2005/8/layout/orgChart1"/>
    <dgm:cxn modelId="{8DC73349-8CFF-44E1-9830-328C5FE7C9AD}" type="presParOf" srcId="{14592F89-25CE-4655-A65F-0AB07D4F838A}" destId="{283968C1-EA24-4B08-9C36-3B74CB4B3EA9}" srcOrd="0" destOrd="0" presId="urn:microsoft.com/office/officeart/2005/8/layout/orgChart1"/>
    <dgm:cxn modelId="{5DBB968D-4D87-45A5-B819-4DDDC55C4D20}" type="presParOf" srcId="{283968C1-EA24-4B08-9C36-3B74CB4B3EA9}" destId="{6C95B277-3AE4-4AAF-8ABB-BC463EB7A144}" srcOrd="0" destOrd="0" presId="urn:microsoft.com/office/officeart/2005/8/layout/orgChart1"/>
    <dgm:cxn modelId="{5402B29F-6F94-4B5E-A4CB-587C877761EA}" type="presParOf" srcId="{283968C1-EA24-4B08-9C36-3B74CB4B3EA9}" destId="{216F9373-CF0B-48F6-8234-BBF22B512E42}" srcOrd="1" destOrd="0" presId="urn:microsoft.com/office/officeart/2005/8/layout/orgChart1"/>
    <dgm:cxn modelId="{D658C87B-D820-4217-8C4D-19FA3C0ED433}" type="presParOf" srcId="{14592F89-25CE-4655-A65F-0AB07D4F838A}" destId="{E4488F4D-2619-4E67-B072-F38D6E70CA67}" srcOrd="1" destOrd="0" presId="urn:microsoft.com/office/officeart/2005/8/layout/orgChart1"/>
    <dgm:cxn modelId="{C56DBCEF-22C9-472A-A3E5-A1263FC9EAEC}" type="presParOf" srcId="{14592F89-25CE-4655-A65F-0AB07D4F838A}" destId="{DF84B9FE-8FD3-475C-9449-F07791168AF4}" srcOrd="2" destOrd="0" presId="urn:microsoft.com/office/officeart/2005/8/layout/orgChart1"/>
    <dgm:cxn modelId="{D633E0B1-80CD-4A81-ADDF-428206FE9085}" type="presParOf" srcId="{23CC416F-3C9E-4DF2-A91F-183024D16F26}" destId="{B2A8CF30-2589-4BF8-A78A-56404F652077}" srcOrd="4" destOrd="0" presId="urn:microsoft.com/office/officeart/2005/8/layout/orgChart1"/>
    <dgm:cxn modelId="{956BFFE5-50DB-4D7C-A447-9689B258B758}" type="presParOf" srcId="{23CC416F-3C9E-4DF2-A91F-183024D16F26}" destId="{5615F871-0749-4E28-9D94-EC5FD5779DAB}" srcOrd="5" destOrd="0" presId="urn:microsoft.com/office/officeart/2005/8/layout/orgChart1"/>
    <dgm:cxn modelId="{F776DBF1-F2EF-40C4-A420-4A13C4B48EB9}" type="presParOf" srcId="{5615F871-0749-4E28-9D94-EC5FD5779DAB}" destId="{270B17B0-8C0A-4F52-B1C3-46DE4307F5B2}" srcOrd="0" destOrd="0" presId="urn:microsoft.com/office/officeart/2005/8/layout/orgChart1"/>
    <dgm:cxn modelId="{1C82E756-97C9-433F-8A5D-12DD45459CD2}" type="presParOf" srcId="{270B17B0-8C0A-4F52-B1C3-46DE4307F5B2}" destId="{D58C624F-B898-4D4F-AE06-C6148E2CFEDE}" srcOrd="0" destOrd="0" presId="urn:microsoft.com/office/officeart/2005/8/layout/orgChart1"/>
    <dgm:cxn modelId="{456865F5-A074-4A76-BA8F-C0CF0C7F5761}" type="presParOf" srcId="{270B17B0-8C0A-4F52-B1C3-46DE4307F5B2}" destId="{DE1EACF8-0008-4FC5-8266-6D52CE2686C2}" srcOrd="1" destOrd="0" presId="urn:microsoft.com/office/officeart/2005/8/layout/orgChart1"/>
    <dgm:cxn modelId="{E6D2F856-8D97-41AA-8FA8-0292CEB70182}" type="presParOf" srcId="{5615F871-0749-4E28-9D94-EC5FD5779DAB}" destId="{DC8D0C99-0C4F-4746-92FA-C8DB1601F774}" srcOrd="1" destOrd="0" presId="urn:microsoft.com/office/officeart/2005/8/layout/orgChart1"/>
    <dgm:cxn modelId="{34110F1F-C6B9-46C4-82F2-75F807B1E2E5}" type="presParOf" srcId="{5615F871-0749-4E28-9D94-EC5FD5779DAB}" destId="{9503CB5A-5D1D-4B61-BC03-C0E2F00A5C28}" srcOrd="2" destOrd="0" presId="urn:microsoft.com/office/officeart/2005/8/layout/orgChart1"/>
    <dgm:cxn modelId="{BC4FD766-51B1-47C9-9A21-7F44196281E4}" type="presParOf" srcId="{23CC416F-3C9E-4DF2-A91F-183024D16F26}" destId="{1C16FEEF-36CA-424B-9597-81679D333CD8}" srcOrd="6" destOrd="0" presId="urn:microsoft.com/office/officeart/2005/8/layout/orgChart1"/>
    <dgm:cxn modelId="{1D3F2815-EB18-48D2-8AE4-F0B8D5E024EF}" type="presParOf" srcId="{23CC416F-3C9E-4DF2-A91F-183024D16F26}" destId="{F14C09AA-8DEA-4ACD-B54D-A31248060526}" srcOrd="7" destOrd="0" presId="urn:microsoft.com/office/officeart/2005/8/layout/orgChart1"/>
    <dgm:cxn modelId="{25879FA5-0B7F-464D-83CC-9EB96618E761}" type="presParOf" srcId="{F14C09AA-8DEA-4ACD-B54D-A31248060526}" destId="{0F3593B9-F1B6-4AD8-8307-D0550FC4DF25}" srcOrd="0" destOrd="0" presId="urn:microsoft.com/office/officeart/2005/8/layout/orgChart1"/>
    <dgm:cxn modelId="{F2F466BD-6FF9-4E1E-A5FE-B91EFB3131E6}" type="presParOf" srcId="{0F3593B9-F1B6-4AD8-8307-D0550FC4DF25}" destId="{D96F4AD6-074F-4E37-8235-BD05B9030EA5}" srcOrd="0" destOrd="0" presId="urn:microsoft.com/office/officeart/2005/8/layout/orgChart1"/>
    <dgm:cxn modelId="{08EB5811-78C9-44CA-9A3A-5ED234A05E5D}" type="presParOf" srcId="{0F3593B9-F1B6-4AD8-8307-D0550FC4DF25}" destId="{176CE536-08AE-4D0F-B5F8-AD3903484A43}" srcOrd="1" destOrd="0" presId="urn:microsoft.com/office/officeart/2005/8/layout/orgChart1"/>
    <dgm:cxn modelId="{8ED981BA-4D31-4A53-ABDB-46003936E4EE}" type="presParOf" srcId="{F14C09AA-8DEA-4ACD-B54D-A31248060526}" destId="{603B69D2-5768-497A-BF29-9A7404DCB08E}" srcOrd="1" destOrd="0" presId="urn:microsoft.com/office/officeart/2005/8/layout/orgChart1"/>
    <dgm:cxn modelId="{3CD1C912-9CF7-477F-A573-7960669351FB}" type="presParOf" srcId="{F14C09AA-8DEA-4ACD-B54D-A31248060526}" destId="{09EEDCE5-A32B-4734-8B63-D0B9161AD148}" srcOrd="2" destOrd="0" presId="urn:microsoft.com/office/officeart/2005/8/layout/orgChart1"/>
    <dgm:cxn modelId="{76328831-B104-4E2D-8580-AECA669A7D44}" type="presParOf" srcId="{23CC416F-3C9E-4DF2-A91F-183024D16F26}" destId="{71FD85F6-0209-4CB1-B6B2-5953CF884787}" srcOrd="8" destOrd="0" presId="urn:microsoft.com/office/officeart/2005/8/layout/orgChart1"/>
    <dgm:cxn modelId="{C93B6CF4-EAAC-41F3-ACBE-6B0951F936C7}" type="presParOf" srcId="{23CC416F-3C9E-4DF2-A91F-183024D16F26}" destId="{2EA61D2A-C615-417A-9394-29AB92235D89}" srcOrd="9" destOrd="0" presId="urn:microsoft.com/office/officeart/2005/8/layout/orgChart1"/>
    <dgm:cxn modelId="{8EDDC0CA-2AC3-4389-9323-6640E4728BF4}" type="presParOf" srcId="{2EA61D2A-C615-417A-9394-29AB92235D89}" destId="{632F3585-A8E1-43A4-87DF-902AB77B91D1}" srcOrd="0" destOrd="0" presId="urn:microsoft.com/office/officeart/2005/8/layout/orgChart1"/>
    <dgm:cxn modelId="{E708E7D8-2A05-4788-B252-6FE59EA3720C}" type="presParOf" srcId="{632F3585-A8E1-43A4-87DF-902AB77B91D1}" destId="{27237A7C-D74D-4456-AF02-07AE2431E951}" srcOrd="0" destOrd="0" presId="urn:microsoft.com/office/officeart/2005/8/layout/orgChart1"/>
    <dgm:cxn modelId="{EA7C9AF6-7CDF-4723-B99C-B31B6980F6F8}" type="presParOf" srcId="{632F3585-A8E1-43A4-87DF-902AB77B91D1}" destId="{B58799F5-C166-491E-9D28-6031509D77A2}" srcOrd="1" destOrd="0" presId="urn:microsoft.com/office/officeart/2005/8/layout/orgChart1"/>
    <dgm:cxn modelId="{65A03F99-E6FE-497D-8CB7-7133011CFAAB}" type="presParOf" srcId="{2EA61D2A-C615-417A-9394-29AB92235D89}" destId="{48420202-1C44-4CD0-80E4-B3F6DB2D976E}" srcOrd="1" destOrd="0" presId="urn:microsoft.com/office/officeart/2005/8/layout/orgChart1"/>
    <dgm:cxn modelId="{AD3ED0CD-1855-46BD-ADBD-3E1348185C06}" type="presParOf" srcId="{2EA61D2A-C615-417A-9394-29AB92235D89}" destId="{7C08D52B-B470-48F0-BD36-A3C832E06E56}" srcOrd="2" destOrd="0" presId="urn:microsoft.com/office/officeart/2005/8/layout/orgChart1"/>
    <dgm:cxn modelId="{025D957C-5DDC-4CB2-B792-902E4D30E4E5}" type="presParOf" srcId="{23CC416F-3C9E-4DF2-A91F-183024D16F26}" destId="{AA4588F3-E216-44AA-90DE-2B0FC7C1171F}" srcOrd="10" destOrd="0" presId="urn:microsoft.com/office/officeart/2005/8/layout/orgChart1"/>
    <dgm:cxn modelId="{F1191FCB-CAE6-4BE6-BECA-FBB0F7A71F9C}" type="presParOf" srcId="{23CC416F-3C9E-4DF2-A91F-183024D16F26}" destId="{4BD3A488-9DC5-4F5B-B92C-AA8C16E22883}" srcOrd="11" destOrd="0" presId="urn:microsoft.com/office/officeart/2005/8/layout/orgChart1"/>
    <dgm:cxn modelId="{47279CF2-8D5C-45F7-8770-5BB0F35E5D7C}" type="presParOf" srcId="{4BD3A488-9DC5-4F5B-B92C-AA8C16E22883}" destId="{213F4EF3-20D2-4DCB-A690-BD53B9373438}" srcOrd="0" destOrd="0" presId="urn:microsoft.com/office/officeart/2005/8/layout/orgChart1"/>
    <dgm:cxn modelId="{D8D7AFC6-1F13-4D5B-BC67-2F792B980094}" type="presParOf" srcId="{213F4EF3-20D2-4DCB-A690-BD53B9373438}" destId="{C393DAD4-8EC8-46FC-B6CA-AC63F077515F}" srcOrd="0" destOrd="0" presId="urn:microsoft.com/office/officeart/2005/8/layout/orgChart1"/>
    <dgm:cxn modelId="{BA844BDF-DC29-49F9-A7A4-855BE35689BB}" type="presParOf" srcId="{213F4EF3-20D2-4DCB-A690-BD53B9373438}" destId="{6555FBD6-0ADD-4E2F-B7AF-2D65C51A9834}" srcOrd="1" destOrd="0" presId="urn:microsoft.com/office/officeart/2005/8/layout/orgChart1"/>
    <dgm:cxn modelId="{DA745189-E54F-4CE5-A264-3AE2CE7F649B}" type="presParOf" srcId="{4BD3A488-9DC5-4F5B-B92C-AA8C16E22883}" destId="{CE475696-DD75-4325-84A9-72C3E12ED4E5}" srcOrd="1" destOrd="0" presId="urn:microsoft.com/office/officeart/2005/8/layout/orgChart1"/>
    <dgm:cxn modelId="{22880ED4-C874-45F6-9AD6-1B619A5EE81A}" type="presParOf" srcId="{4BD3A488-9DC5-4F5B-B92C-AA8C16E22883}" destId="{EF14D3D1-2CF5-4583-A23B-4065A1B9ED3A}" srcOrd="2" destOrd="0" presId="urn:microsoft.com/office/officeart/2005/8/layout/orgChart1"/>
    <dgm:cxn modelId="{438B7FFC-74FA-4A04-95B0-566D1DD2999F}" type="presParOf" srcId="{23CC416F-3C9E-4DF2-A91F-183024D16F26}" destId="{FCDE5197-D630-44B0-9251-39A8B051D3C6}" srcOrd="12" destOrd="0" presId="urn:microsoft.com/office/officeart/2005/8/layout/orgChart1"/>
    <dgm:cxn modelId="{40CDC368-3143-4D25-B913-976154770062}" type="presParOf" srcId="{23CC416F-3C9E-4DF2-A91F-183024D16F26}" destId="{B7240E1A-1B8D-473F-BAAA-9D8E0ED32FF1}" srcOrd="13" destOrd="0" presId="urn:microsoft.com/office/officeart/2005/8/layout/orgChart1"/>
    <dgm:cxn modelId="{F723EFBC-FFD2-4B3C-9CA3-C9C7B2FE32E8}" type="presParOf" srcId="{B7240E1A-1B8D-473F-BAAA-9D8E0ED32FF1}" destId="{D440CF12-7BF9-4AFC-93DF-7D796EDBB2DF}" srcOrd="0" destOrd="0" presId="urn:microsoft.com/office/officeart/2005/8/layout/orgChart1"/>
    <dgm:cxn modelId="{4FAA4B07-2419-455E-B480-19853EE5F560}" type="presParOf" srcId="{D440CF12-7BF9-4AFC-93DF-7D796EDBB2DF}" destId="{7045F986-1C7C-4424-BD42-80CFD52994E7}" srcOrd="0" destOrd="0" presId="urn:microsoft.com/office/officeart/2005/8/layout/orgChart1"/>
    <dgm:cxn modelId="{D05232AD-336E-4F34-8DAF-292FE4589171}" type="presParOf" srcId="{D440CF12-7BF9-4AFC-93DF-7D796EDBB2DF}" destId="{0D659C4B-F6F1-4766-81A6-56265CCB0322}" srcOrd="1" destOrd="0" presId="urn:microsoft.com/office/officeart/2005/8/layout/orgChart1"/>
    <dgm:cxn modelId="{D0ABF2DF-3FC0-4C96-959D-4F0805369D0A}" type="presParOf" srcId="{B7240E1A-1B8D-473F-BAAA-9D8E0ED32FF1}" destId="{577F4EE1-6C7E-49B5-87A9-8907D010AEC5}" srcOrd="1" destOrd="0" presId="urn:microsoft.com/office/officeart/2005/8/layout/orgChart1"/>
    <dgm:cxn modelId="{A43C76D8-F059-4690-8502-3D1A2657E3E4}" type="presParOf" srcId="{B7240E1A-1B8D-473F-BAAA-9D8E0ED32FF1}" destId="{C2FE5F24-54AB-424D-9FB1-5E20D11974DA}" srcOrd="2" destOrd="0" presId="urn:microsoft.com/office/officeart/2005/8/layout/orgChart1"/>
    <dgm:cxn modelId="{8A4AF05C-FC5E-4FBF-85D7-DE3D50F7C595}" type="presParOf" srcId="{400E1C73-1662-4B90-AD1D-5C50E8ED7FB1}" destId="{85FDEF43-6D29-43BD-8754-74019BAD4A1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CDE5197-D630-44B0-9251-39A8B051D3C6}">
      <dsp:nvSpPr>
        <dsp:cNvPr id="0" name=""/>
        <dsp:cNvSpPr/>
      </dsp:nvSpPr>
      <dsp:spPr>
        <a:xfrm>
          <a:off x="4392488" y="2241665"/>
          <a:ext cx="3858695" cy="2232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615"/>
              </a:lnTo>
              <a:lnTo>
                <a:pt x="3858695" y="111615"/>
              </a:lnTo>
              <a:lnTo>
                <a:pt x="3858695" y="22323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4588F3-E216-44AA-90DE-2B0FC7C1171F}">
      <dsp:nvSpPr>
        <dsp:cNvPr id="0" name=""/>
        <dsp:cNvSpPr/>
      </dsp:nvSpPr>
      <dsp:spPr>
        <a:xfrm>
          <a:off x="4392488" y="2241665"/>
          <a:ext cx="2572463" cy="2232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615"/>
              </a:lnTo>
              <a:lnTo>
                <a:pt x="2572463" y="111615"/>
              </a:lnTo>
              <a:lnTo>
                <a:pt x="2572463" y="22323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FD85F6-0209-4CB1-B6B2-5953CF884787}">
      <dsp:nvSpPr>
        <dsp:cNvPr id="0" name=""/>
        <dsp:cNvSpPr/>
      </dsp:nvSpPr>
      <dsp:spPr>
        <a:xfrm>
          <a:off x="4392488" y="2241665"/>
          <a:ext cx="1286231" cy="2232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615"/>
              </a:lnTo>
              <a:lnTo>
                <a:pt x="1286231" y="111615"/>
              </a:lnTo>
              <a:lnTo>
                <a:pt x="1286231" y="22323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16FEEF-36CA-424B-9597-81679D333CD8}">
      <dsp:nvSpPr>
        <dsp:cNvPr id="0" name=""/>
        <dsp:cNvSpPr/>
      </dsp:nvSpPr>
      <dsp:spPr>
        <a:xfrm>
          <a:off x="4346768" y="2241665"/>
          <a:ext cx="91440" cy="22323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323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A8CF30-2589-4BF8-A78A-56404F652077}">
      <dsp:nvSpPr>
        <dsp:cNvPr id="0" name=""/>
        <dsp:cNvSpPr/>
      </dsp:nvSpPr>
      <dsp:spPr>
        <a:xfrm>
          <a:off x="3106256" y="2241665"/>
          <a:ext cx="1286231" cy="223230"/>
        </a:xfrm>
        <a:custGeom>
          <a:avLst/>
          <a:gdLst/>
          <a:ahLst/>
          <a:cxnLst/>
          <a:rect l="0" t="0" r="0" b="0"/>
          <a:pathLst>
            <a:path>
              <a:moveTo>
                <a:pt x="1286231" y="0"/>
              </a:moveTo>
              <a:lnTo>
                <a:pt x="1286231" y="111615"/>
              </a:lnTo>
              <a:lnTo>
                <a:pt x="0" y="111615"/>
              </a:lnTo>
              <a:lnTo>
                <a:pt x="0" y="22323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C9E7AC-6EE1-4677-B2A5-3749467541B7}">
      <dsp:nvSpPr>
        <dsp:cNvPr id="0" name=""/>
        <dsp:cNvSpPr/>
      </dsp:nvSpPr>
      <dsp:spPr>
        <a:xfrm>
          <a:off x="1820024" y="2241665"/>
          <a:ext cx="2572463" cy="223230"/>
        </a:xfrm>
        <a:custGeom>
          <a:avLst/>
          <a:gdLst/>
          <a:ahLst/>
          <a:cxnLst/>
          <a:rect l="0" t="0" r="0" b="0"/>
          <a:pathLst>
            <a:path>
              <a:moveTo>
                <a:pt x="2572463" y="0"/>
              </a:moveTo>
              <a:lnTo>
                <a:pt x="2572463" y="111615"/>
              </a:lnTo>
              <a:lnTo>
                <a:pt x="0" y="111615"/>
              </a:lnTo>
              <a:lnTo>
                <a:pt x="0" y="22323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2F4807-FDB4-42DB-BCF8-333265FB7DA5}">
      <dsp:nvSpPr>
        <dsp:cNvPr id="0" name=""/>
        <dsp:cNvSpPr/>
      </dsp:nvSpPr>
      <dsp:spPr>
        <a:xfrm>
          <a:off x="533792" y="2241665"/>
          <a:ext cx="3858695" cy="223230"/>
        </a:xfrm>
        <a:custGeom>
          <a:avLst/>
          <a:gdLst/>
          <a:ahLst/>
          <a:cxnLst/>
          <a:rect l="0" t="0" r="0" b="0"/>
          <a:pathLst>
            <a:path>
              <a:moveTo>
                <a:pt x="3858695" y="0"/>
              </a:moveTo>
              <a:lnTo>
                <a:pt x="3858695" y="111615"/>
              </a:lnTo>
              <a:lnTo>
                <a:pt x="0" y="111615"/>
              </a:lnTo>
              <a:lnTo>
                <a:pt x="0" y="223230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7EE94A-8904-4F61-A4B4-10A6A4851698}">
      <dsp:nvSpPr>
        <dsp:cNvPr id="0" name=""/>
        <dsp:cNvSpPr/>
      </dsp:nvSpPr>
      <dsp:spPr>
        <a:xfrm>
          <a:off x="2952328" y="1396447"/>
          <a:ext cx="2880319" cy="8452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2500" kern="1200" dirty="0" smtClean="0"/>
            <a:t>“Buen centro Educativo”</a:t>
          </a:r>
          <a:endParaRPr lang="es-CL" sz="2500" kern="1200" dirty="0"/>
        </a:p>
      </dsp:txBody>
      <dsp:txXfrm>
        <a:off x="2952328" y="1396447"/>
        <a:ext cx="2880319" cy="845218"/>
      </dsp:txXfrm>
    </dsp:sp>
    <dsp:sp modelId="{7D60903A-C1EE-46C9-91C1-DE31C0150CA0}">
      <dsp:nvSpPr>
        <dsp:cNvPr id="0" name=""/>
        <dsp:cNvSpPr/>
      </dsp:nvSpPr>
      <dsp:spPr>
        <a:xfrm>
          <a:off x="2292" y="2464896"/>
          <a:ext cx="1063001" cy="5315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 smtClean="0"/>
            <a:t>Foco centrado en enseñanza -aprendizaje</a:t>
          </a:r>
          <a:endParaRPr lang="es-CL" sz="1200" kern="1200" dirty="0"/>
        </a:p>
      </dsp:txBody>
      <dsp:txXfrm>
        <a:off x="2292" y="2464896"/>
        <a:ext cx="1063001" cy="531500"/>
      </dsp:txXfrm>
    </dsp:sp>
    <dsp:sp modelId="{6C95B277-3AE4-4AAF-8ABB-BC463EB7A144}">
      <dsp:nvSpPr>
        <dsp:cNvPr id="0" name=""/>
        <dsp:cNvSpPr/>
      </dsp:nvSpPr>
      <dsp:spPr>
        <a:xfrm>
          <a:off x="1288523" y="2464896"/>
          <a:ext cx="1063001" cy="5315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 smtClean="0"/>
            <a:t>Contextualizado</a:t>
          </a:r>
          <a:endParaRPr lang="es-CL" sz="1200" kern="1200" dirty="0"/>
        </a:p>
      </dsp:txBody>
      <dsp:txXfrm>
        <a:off x="1288523" y="2464896"/>
        <a:ext cx="1063001" cy="531500"/>
      </dsp:txXfrm>
    </dsp:sp>
    <dsp:sp modelId="{D58C624F-B898-4D4F-AE06-C6148E2CFEDE}">
      <dsp:nvSpPr>
        <dsp:cNvPr id="0" name=""/>
        <dsp:cNvSpPr/>
      </dsp:nvSpPr>
      <dsp:spPr>
        <a:xfrm>
          <a:off x="2574755" y="2464896"/>
          <a:ext cx="1063001" cy="5315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 smtClean="0"/>
            <a:t>Integrado a la comunidad</a:t>
          </a:r>
          <a:endParaRPr lang="es-CL" sz="1200" kern="1200" dirty="0"/>
        </a:p>
      </dsp:txBody>
      <dsp:txXfrm>
        <a:off x="2574755" y="2464896"/>
        <a:ext cx="1063001" cy="531500"/>
      </dsp:txXfrm>
    </dsp:sp>
    <dsp:sp modelId="{D96F4AD6-074F-4E37-8235-BD05B9030EA5}">
      <dsp:nvSpPr>
        <dsp:cNvPr id="0" name=""/>
        <dsp:cNvSpPr/>
      </dsp:nvSpPr>
      <dsp:spPr>
        <a:xfrm>
          <a:off x="3860987" y="2464896"/>
          <a:ext cx="1063001" cy="5315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 smtClean="0"/>
            <a:t>Visión del aprendizaje alineada</a:t>
          </a:r>
          <a:endParaRPr lang="es-CL" sz="1200" kern="1200" dirty="0"/>
        </a:p>
      </dsp:txBody>
      <dsp:txXfrm>
        <a:off x="3860987" y="2464896"/>
        <a:ext cx="1063001" cy="531500"/>
      </dsp:txXfrm>
    </dsp:sp>
    <dsp:sp modelId="{27237A7C-D74D-4456-AF02-07AE2431E951}">
      <dsp:nvSpPr>
        <dsp:cNvPr id="0" name=""/>
        <dsp:cNvSpPr/>
      </dsp:nvSpPr>
      <dsp:spPr>
        <a:xfrm>
          <a:off x="5147218" y="2464896"/>
          <a:ext cx="1063001" cy="5315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 smtClean="0"/>
            <a:t>Trabajo en redes</a:t>
          </a:r>
          <a:endParaRPr lang="es-CL" sz="1200" kern="1200" dirty="0"/>
        </a:p>
      </dsp:txBody>
      <dsp:txXfrm>
        <a:off x="5147218" y="2464896"/>
        <a:ext cx="1063001" cy="531500"/>
      </dsp:txXfrm>
    </dsp:sp>
    <dsp:sp modelId="{C393DAD4-8EC8-46FC-B6CA-AC63F077515F}">
      <dsp:nvSpPr>
        <dsp:cNvPr id="0" name=""/>
        <dsp:cNvSpPr/>
      </dsp:nvSpPr>
      <dsp:spPr>
        <a:xfrm>
          <a:off x="6433450" y="2464896"/>
          <a:ext cx="1063001" cy="5315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 smtClean="0"/>
            <a:t>Formación docente continua</a:t>
          </a:r>
          <a:endParaRPr lang="es-CL" sz="1200" kern="1200" dirty="0"/>
        </a:p>
      </dsp:txBody>
      <dsp:txXfrm>
        <a:off x="6433450" y="2464896"/>
        <a:ext cx="1063001" cy="531500"/>
      </dsp:txXfrm>
    </dsp:sp>
    <dsp:sp modelId="{7045F986-1C7C-4424-BD42-80CFD52994E7}">
      <dsp:nvSpPr>
        <dsp:cNvPr id="0" name=""/>
        <dsp:cNvSpPr/>
      </dsp:nvSpPr>
      <dsp:spPr>
        <a:xfrm>
          <a:off x="7719682" y="2464896"/>
          <a:ext cx="1063001" cy="53150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 smtClean="0"/>
            <a:t>Altas expectativas</a:t>
          </a:r>
          <a:endParaRPr lang="es-CL" sz="1200" kern="1200" dirty="0"/>
        </a:p>
      </dsp:txBody>
      <dsp:txXfrm>
        <a:off x="7719682" y="2464896"/>
        <a:ext cx="1063001" cy="531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986A-6AB1-401A-87D2-304FC1F02DB4}" type="datetimeFigureOut">
              <a:rPr lang="es-CL" smtClean="0"/>
              <a:pPr/>
              <a:t>30-03-2013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7F788-B62C-43BE-B3A5-725F974B34E0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4189435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986A-6AB1-401A-87D2-304FC1F02DB4}" type="datetimeFigureOut">
              <a:rPr lang="es-CL" smtClean="0"/>
              <a:pPr/>
              <a:t>30-03-2013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7F788-B62C-43BE-B3A5-725F974B34E0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3928362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986A-6AB1-401A-87D2-304FC1F02DB4}" type="datetimeFigureOut">
              <a:rPr lang="es-CL" smtClean="0"/>
              <a:pPr/>
              <a:t>30-03-2013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7F788-B62C-43BE-B3A5-725F974B34E0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3683635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986A-6AB1-401A-87D2-304FC1F02DB4}" type="datetimeFigureOut">
              <a:rPr lang="es-CL" smtClean="0"/>
              <a:pPr/>
              <a:t>30-03-2013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7F788-B62C-43BE-B3A5-725F974B34E0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2516606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986A-6AB1-401A-87D2-304FC1F02DB4}" type="datetimeFigureOut">
              <a:rPr lang="es-CL" smtClean="0"/>
              <a:pPr/>
              <a:t>30-03-2013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7F788-B62C-43BE-B3A5-725F974B34E0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1102733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986A-6AB1-401A-87D2-304FC1F02DB4}" type="datetimeFigureOut">
              <a:rPr lang="es-CL" smtClean="0"/>
              <a:pPr/>
              <a:t>30-03-2013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7F788-B62C-43BE-B3A5-725F974B34E0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267144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986A-6AB1-401A-87D2-304FC1F02DB4}" type="datetimeFigureOut">
              <a:rPr lang="es-CL" smtClean="0"/>
              <a:pPr/>
              <a:t>30-03-2013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7F788-B62C-43BE-B3A5-725F974B34E0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2513353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986A-6AB1-401A-87D2-304FC1F02DB4}" type="datetimeFigureOut">
              <a:rPr lang="es-CL" smtClean="0"/>
              <a:pPr/>
              <a:t>30-03-2013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7F788-B62C-43BE-B3A5-725F974B34E0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3333694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986A-6AB1-401A-87D2-304FC1F02DB4}" type="datetimeFigureOut">
              <a:rPr lang="es-CL" smtClean="0"/>
              <a:pPr/>
              <a:t>30-03-2013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7F788-B62C-43BE-B3A5-725F974B34E0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3159394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986A-6AB1-401A-87D2-304FC1F02DB4}" type="datetimeFigureOut">
              <a:rPr lang="es-CL" smtClean="0"/>
              <a:pPr/>
              <a:t>30-03-2013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7F788-B62C-43BE-B3A5-725F974B34E0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1082062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D986A-6AB1-401A-87D2-304FC1F02DB4}" type="datetimeFigureOut">
              <a:rPr lang="es-CL" smtClean="0"/>
              <a:pPr/>
              <a:t>30-03-2013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37F788-B62C-43BE-B3A5-725F974B34E0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335371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D986A-6AB1-401A-87D2-304FC1F02DB4}" type="datetimeFigureOut">
              <a:rPr lang="es-CL" smtClean="0"/>
              <a:pPr/>
              <a:t>30-03-2013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7F788-B62C-43BE-B3A5-725F974B34E0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1237343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04017" y="3820586"/>
            <a:ext cx="6400800" cy="2776766"/>
          </a:xfrm>
        </p:spPr>
        <p:txBody>
          <a:bodyPr>
            <a:noAutofit/>
          </a:bodyPr>
          <a:lstStyle/>
          <a:p>
            <a:r>
              <a:rPr lang="es-CL" sz="1500" b="1" dirty="0" smtClean="0">
                <a:solidFill>
                  <a:srgbClr val="FF0000"/>
                </a:solidFill>
              </a:rPr>
              <a:t>¿Cómo conseguirlo?</a:t>
            </a:r>
          </a:p>
          <a:p>
            <a:pPr marL="457200" indent="-457200">
              <a:buFontTx/>
              <a:buChar char="-"/>
            </a:pPr>
            <a:r>
              <a:rPr lang="es-CL" sz="1500" dirty="0" smtClean="0"/>
              <a:t>Optimización de recursos</a:t>
            </a:r>
          </a:p>
          <a:p>
            <a:pPr marL="457200" indent="-457200">
              <a:buFontTx/>
              <a:buChar char="-"/>
            </a:pPr>
            <a:r>
              <a:rPr lang="es-CL" sz="1500" dirty="0" smtClean="0"/>
              <a:t>PEI participativo, pertinente y relevante</a:t>
            </a:r>
          </a:p>
          <a:p>
            <a:pPr marL="457200" indent="-457200">
              <a:buFontTx/>
              <a:buChar char="-"/>
            </a:pPr>
            <a:r>
              <a:rPr lang="es-CL" sz="1500" dirty="0" smtClean="0"/>
              <a:t>Generar y garantizar espacios participativos</a:t>
            </a:r>
          </a:p>
          <a:p>
            <a:pPr marL="457200" indent="-457200">
              <a:buFontTx/>
              <a:buChar char="-"/>
            </a:pPr>
            <a:r>
              <a:rPr lang="es-CL" sz="1500" dirty="0" smtClean="0"/>
              <a:t>Implicancia de sus participantes</a:t>
            </a:r>
          </a:p>
          <a:p>
            <a:pPr marL="457200" indent="-457200">
              <a:buFontTx/>
              <a:buChar char="-"/>
            </a:pPr>
            <a:r>
              <a:rPr lang="es-CL" sz="1500" dirty="0" smtClean="0"/>
              <a:t>Implicar las competencias blandas</a:t>
            </a:r>
          </a:p>
          <a:p>
            <a:pPr marL="457200" indent="-457200">
              <a:buFontTx/>
              <a:buChar char="-"/>
            </a:pPr>
            <a:r>
              <a:rPr lang="es-CL" sz="1500" dirty="0" smtClean="0"/>
              <a:t>Flexibilidad</a:t>
            </a:r>
          </a:p>
          <a:p>
            <a:pPr marL="457200" indent="-457200">
              <a:buFontTx/>
              <a:buChar char="-"/>
            </a:pPr>
            <a:r>
              <a:rPr lang="es-CL" sz="1500" dirty="0" smtClean="0"/>
              <a:t>Evaluación de procesos de forma continua</a:t>
            </a:r>
          </a:p>
          <a:p>
            <a:pPr marL="457200" indent="-457200">
              <a:buFontTx/>
              <a:buChar char="-"/>
            </a:pPr>
            <a:r>
              <a:rPr lang="es-CL" sz="1500" dirty="0" smtClean="0"/>
              <a:t>Universalidad</a:t>
            </a:r>
          </a:p>
          <a:p>
            <a:pPr marL="457200" indent="-457200">
              <a:buFontTx/>
              <a:buChar char="-"/>
            </a:pPr>
            <a:r>
              <a:rPr lang="es-CL" sz="1500" dirty="0" smtClean="0"/>
              <a:t>Equidad total (teórica y práctica) </a:t>
            </a:r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xmlns="" val="566739186"/>
              </p:ext>
            </p:extLst>
          </p:nvPr>
        </p:nvGraphicFramePr>
        <p:xfrm>
          <a:off x="131076" y="-27740"/>
          <a:ext cx="8784976" cy="43928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Abrir llave"/>
          <p:cNvSpPr/>
          <p:nvPr/>
        </p:nvSpPr>
        <p:spPr>
          <a:xfrm rot="16200000">
            <a:off x="4108373" y="-327847"/>
            <a:ext cx="792088" cy="7441687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16957364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69</Words>
  <Application>Microsoft Office PowerPoint</Application>
  <PresentationFormat>Presentación en pantalla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Pilar Rodriguez</dc:creator>
  <cp:lastModifiedBy>Enrique</cp:lastModifiedBy>
  <cp:revision>4</cp:revision>
  <dcterms:created xsi:type="dcterms:W3CDTF">2013-01-08T17:39:49Z</dcterms:created>
  <dcterms:modified xsi:type="dcterms:W3CDTF">2013-03-30T20:24:51Z</dcterms:modified>
</cp:coreProperties>
</file>