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83" r:id="rId4"/>
    <p:sldId id="284" r:id="rId5"/>
    <p:sldId id="299" r:id="rId6"/>
    <p:sldId id="305" r:id="rId7"/>
    <p:sldId id="306" r:id="rId8"/>
    <p:sldId id="309" r:id="rId9"/>
    <p:sldId id="313" r:id="rId10"/>
    <p:sldId id="314" r:id="rId11"/>
    <p:sldId id="315" r:id="rId12"/>
    <p:sldId id="303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4660"/>
  </p:normalViewPr>
  <p:slideViewPr>
    <p:cSldViewPr>
      <p:cViewPr>
        <p:scale>
          <a:sx n="68" d="100"/>
          <a:sy n="68" d="100"/>
        </p:scale>
        <p:origin x="-46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B9B48-4BB9-48C9-AA1F-97C18B834142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36468-0D85-4831-B19A-CBB826667F7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25089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19DBD-D40B-429D-A80B-B3E0747F0C9F}" type="datetimeFigureOut">
              <a:rPr lang="es-CL" smtClean="0"/>
              <a:pPr/>
              <a:t>07-01-2015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262D-1A9B-41CE-AB0B-8E7C9557A2E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590872" y="2852936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s-ES" sz="1200" b="1" dirty="0" smtClean="0">
              <a:latin typeface="Arial Black" pitchFamily="34" charset="0"/>
            </a:endParaRPr>
          </a:p>
          <a:p>
            <a:endParaRPr lang="es-ES" sz="1200" b="1" dirty="0">
              <a:latin typeface="Arial Black" pitchFamily="34" charset="0"/>
            </a:endParaRPr>
          </a:p>
          <a:p>
            <a:pPr marL="723900" lvl="3"/>
            <a:endParaRPr lang="es-CL" sz="1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kumimoji="0" lang="es-C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s-C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lang="es-CL" sz="4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Construcción de instrumento electrónico 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    Prof. Dra. Susana Barrera </a:t>
            </a:r>
            <a:r>
              <a:rPr lang="es-CL" sz="20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Andaur</a:t>
            </a:r>
            <a:endParaRPr lang="es-CL" sz="20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20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Santiago - 2015</a:t>
            </a: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2329656" y="1124744"/>
            <a:ext cx="5997575" cy="784225"/>
          </a:xfrm>
          <a:prstGeom prst="rect">
            <a:avLst/>
          </a:prstGeom>
        </p:spPr>
        <p:txBody>
          <a:bodyPr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CL" sz="2400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  <a:ea typeface="+mj-ea"/>
                <a:cs typeface="+mj-cs"/>
              </a:rPr>
              <a:t/>
            </a:r>
            <a:br>
              <a:rPr lang="es-CL" sz="2400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  <a:ea typeface="+mj-ea"/>
                <a:cs typeface="+mj-cs"/>
              </a:rPr>
            </a:br>
            <a:r>
              <a:rPr lang="es-CL" sz="2400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  <a:ea typeface="+mj-ea"/>
                <a:cs typeface="+mj-cs"/>
              </a:rPr>
              <a:t/>
            </a:r>
            <a:br>
              <a:rPr lang="es-CL" sz="2400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  <a:ea typeface="+mj-ea"/>
                <a:cs typeface="+mj-cs"/>
              </a:rPr>
            </a:br>
            <a:r>
              <a:rPr lang="es-CL" sz="2400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Programa de Doctorado en Planificación e Innovación Educativa </a:t>
            </a:r>
            <a:r>
              <a:rPr lang="es-CL" sz="2400" b="1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 </a:t>
            </a:r>
            <a:endParaRPr lang="es-CL" sz="1050" b="1" dirty="0">
              <a:solidFill>
                <a:schemeClr val="tx2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5" name="11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9" y="476672"/>
            <a:ext cx="15843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Rectángulo"/>
          <p:cNvSpPr/>
          <p:nvPr/>
        </p:nvSpPr>
        <p:spPr>
          <a:xfrm>
            <a:off x="1259632" y="5877272"/>
            <a:ext cx="61206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 1          2          3           4          5          6          7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1259632" y="4509120"/>
            <a:ext cx="61206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 1          2          3           4          5          6          7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1259632" y="3212976"/>
            <a:ext cx="61206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 1          2          3           4          5          6          7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827584" y="6165304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C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Muy en desacuerdo</a:t>
            </a:r>
            <a:endParaRPr lang="es-CL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5940152" y="6165304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Muy de acuerdo</a:t>
            </a:r>
            <a:endParaRPr lang="es-CL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827584" y="4764053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C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Muy en desacuerdo</a:t>
            </a:r>
            <a:endParaRPr lang="es-CL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5940152" y="4764053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Muy de acuerdo</a:t>
            </a:r>
            <a:endParaRPr lang="es-CL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827584" y="350100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C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s-C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s-C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desacuerdo</a:t>
            </a:r>
            <a:endParaRPr lang="es-CL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5940152" y="350100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Muy de acuerdo</a:t>
            </a:r>
            <a:endParaRPr lang="es-CL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63551"/>
            <a:ext cx="9144000" cy="1021234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7e Formatos de “elemento”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CL" sz="4800" dirty="0" smtClean="0">
                <a:latin typeface="Bodoni MT Black" pitchFamily="18" charset="0"/>
                <a:cs typeface="Arial" pitchFamily="34" charset="0"/>
              </a:rPr>
              <a:t> </a:t>
            </a: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179512" y="1628800"/>
            <a:ext cx="8712968" cy="504056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Escala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213285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s-CL" sz="1600" b="1" dirty="0" smtClean="0"/>
              <a:t>A continuación lea con detenimiento cada oración y marque su opinión:</a:t>
            </a:r>
          </a:p>
          <a:p>
            <a:pPr marL="357188" indent="-357188"/>
            <a:endParaRPr lang="es-CL" sz="1600" b="1" dirty="0"/>
          </a:p>
          <a:p>
            <a:pPr marL="357188" indent="-357188"/>
            <a:r>
              <a:rPr lang="es-CL" sz="1600" b="1" dirty="0" smtClean="0"/>
              <a:t>         21. Las Bases Curriculares de la ciencias naturales del </a:t>
            </a:r>
            <a:r>
              <a:rPr lang="es-CL" sz="1600" b="1" dirty="0" err="1" smtClean="0"/>
              <a:t>Mineduc</a:t>
            </a:r>
            <a:r>
              <a:rPr lang="es-CL" sz="1600" b="1" dirty="0" smtClean="0"/>
              <a:t> son aplicable en el       </a:t>
            </a:r>
          </a:p>
          <a:p>
            <a:pPr marL="357188" indent="-357188"/>
            <a:r>
              <a:rPr lang="es-CL" sz="1600" b="1" dirty="0"/>
              <a:t> </a:t>
            </a:r>
            <a:r>
              <a:rPr lang="es-CL" sz="1600" b="1" dirty="0" smtClean="0"/>
              <a:t>               desarrollo de la clase. </a:t>
            </a:r>
          </a:p>
        </p:txBody>
      </p:sp>
      <p:sp>
        <p:nvSpPr>
          <p:cNvPr id="10" name="9 Elipse"/>
          <p:cNvSpPr/>
          <p:nvPr/>
        </p:nvSpPr>
        <p:spPr>
          <a:xfrm>
            <a:off x="4644008" y="357301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5148064" y="357301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5652120" y="357301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Elipse"/>
          <p:cNvSpPr/>
          <p:nvPr/>
        </p:nvSpPr>
        <p:spPr>
          <a:xfrm>
            <a:off x="2627784" y="357301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Elipse"/>
          <p:cNvSpPr/>
          <p:nvPr/>
        </p:nvSpPr>
        <p:spPr>
          <a:xfrm>
            <a:off x="3131840" y="357301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Elipse"/>
          <p:cNvSpPr/>
          <p:nvPr/>
        </p:nvSpPr>
        <p:spPr>
          <a:xfrm>
            <a:off x="3635896" y="357301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Elipse"/>
          <p:cNvSpPr/>
          <p:nvPr/>
        </p:nvSpPr>
        <p:spPr>
          <a:xfrm>
            <a:off x="4139952" y="357301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Elipse"/>
          <p:cNvSpPr/>
          <p:nvPr/>
        </p:nvSpPr>
        <p:spPr>
          <a:xfrm>
            <a:off x="4644008" y="4836061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Elipse"/>
          <p:cNvSpPr/>
          <p:nvPr/>
        </p:nvSpPr>
        <p:spPr>
          <a:xfrm>
            <a:off x="5148064" y="4836061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Elipse"/>
          <p:cNvSpPr/>
          <p:nvPr/>
        </p:nvSpPr>
        <p:spPr>
          <a:xfrm>
            <a:off x="5652120" y="4836061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Elipse"/>
          <p:cNvSpPr/>
          <p:nvPr/>
        </p:nvSpPr>
        <p:spPr>
          <a:xfrm>
            <a:off x="2627784" y="4836061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Elipse"/>
          <p:cNvSpPr/>
          <p:nvPr/>
        </p:nvSpPr>
        <p:spPr>
          <a:xfrm>
            <a:off x="3131840" y="4836061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Elipse"/>
          <p:cNvSpPr/>
          <p:nvPr/>
        </p:nvSpPr>
        <p:spPr>
          <a:xfrm>
            <a:off x="3635896" y="4836061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Elipse"/>
          <p:cNvSpPr/>
          <p:nvPr/>
        </p:nvSpPr>
        <p:spPr>
          <a:xfrm>
            <a:off x="4139952" y="4836061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Elipse"/>
          <p:cNvSpPr/>
          <p:nvPr/>
        </p:nvSpPr>
        <p:spPr>
          <a:xfrm>
            <a:off x="4644008" y="623731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38 Elipse"/>
          <p:cNvSpPr/>
          <p:nvPr/>
        </p:nvSpPr>
        <p:spPr>
          <a:xfrm>
            <a:off x="5148064" y="623731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Elipse"/>
          <p:cNvSpPr/>
          <p:nvPr/>
        </p:nvSpPr>
        <p:spPr>
          <a:xfrm>
            <a:off x="5652120" y="623731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40 Elipse"/>
          <p:cNvSpPr/>
          <p:nvPr/>
        </p:nvSpPr>
        <p:spPr>
          <a:xfrm>
            <a:off x="2627784" y="623731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41 Elipse"/>
          <p:cNvSpPr/>
          <p:nvPr/>
        </p:nvSpPr>
        <p:spPr>
          <a:xfrm>
            <a:off x="3131840" y="623731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42 Elipse"/>
          <p:cNvSpPr/>
          <p:nvPr/>
        </p:nvSpPr>
        <p:spPr>
          <a:xfrm>
            <a:off x="3635896" y="623731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43 Elipse"/>
          <p:cNvSpPr/>
          <p:nvPr/>
        </p:nvSpPr>
        <p:spPr>
          <a:xfrm>
            <a:off x="4139952" y="623731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44 Rectángulo"/>
          <p:cNvSpPr/>
          <p:nvPr/>
        </p:nvSpPr>
        <p:spPr>
          <a:xfrm>
            <a:off x="683568" y="393305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s-CL" sz="1600" b="1" dirty="0" smtClean="0"/>
              <a:t> 22. En el Colegio existen condiciones de equipamiento que permite el desarrollo de las ciencias naturales. 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683568" y="5364505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s-CL" sz="1600" b="1" dirty="0" smtClean="0"/>
              <a:t> 23. Los escolares tienen motivación para aprender ciencias naturales especialmente cuando trabajan en grupos en terreno o laboratorio. </a:t>
            </a:r>
          </a:p>
        </p:txBody>
      </p:sp>
      <p:cxnSp>
        <p:nvCxnSpPr>
          <p:cNvPr id="58" name="57 Conector recto"/>
          <p:cNvCxnSpPr/>
          <p:nvPr/>
        </p:nvCxnSpPr>
        <p:spPr>
          <a:xfrm>
            <a:off x="1043608" y="3501008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1043608" y="3933056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1115616" y="4764053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1115616" y="5196101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1196008" y="6165304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1196008" y="6597352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63551"/>
            <a:ext cx="9144000" cy="1021234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7f Formatos de “elemento”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CL" sz="4800" dirty="0" smtClean="0">
                <a:latin typeface="Bodoni MT Black" pitchFamily="18" charset="0"/>
                <a:cs typeface="Arial" pitchFamily="34" charset="0"/>
              </a:rPr>
              <a:t> </a:t>
            </a: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7992888" cy="4896544"/>
          </a:xfrm>
          <a:ln>
            <a:solidFill>
              <a:schemeClr val="tx1"/>
            </a:solidFill>
            <a:prstDash val="lgDash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Elegir de una lista</a:t>
            </a:r>
          </a:p>
          <a:p>
            <a:pPr marL="177800" indent="-177800">
              <a:buNone/>
            </a:pPr>
            <a:endParaRPr lang="es-CL" sz="1600" b="1" dirty="0" smtClean="0"/>
          </a:p>
          <a:p>
            <a:pPr marL="355600" indent="-355600">
              <a:buNone/>
            </a:pPr>
            <a:r>
              <a:rPr lang="es-CL" sz="1600" b="1" dirty="0" smtClean="0"/>
              <a:t>30. ¿Cuál es la fuente de experiencias previas de sus estudiantes a las que recurre con más frecuencia para motivar el aprendizaje de las ciencias naturales, en  este semestre?  </a:t>
            </a:r>
          </a:p>
          <a:p>
            <a:pPr marL="355600" indent="-355600">
              <a:buNone/>
            </a:pPr>
            <a:r>
              <a:rPr lang="es-CL" sz="1600" b="1" dirty="0" smtClean="0"/>
              <a:t>	Seleccione  sólo una.</a:t>
            </a:r>
          </a:p>
          <a:p>
            <a:pPr marL="355600" indent="-355600">
              <a:buNone/>
            </a:pPr>
            <a:endParaRPr lang="es-CL" sz="1600" b="1" dirty="0"/>
          </a:p>
          <a:p>
            <a:pPr marL="355600" indent="-355600">
              <a:buNone/>
            </a:pPr>
            <a:endParaRPr lang="es-CL" sz="1600" b="1" dirty="0" smtClean="0"/>
          </a:p>
          <a:p>
            <a:pPr marL="177800" indent="-177800">
              <a:buNone/>
            </a:pPr>
            <a:r>
              <a:rPr lang="es-CL" sz="1600" b="1" dirty="0" smtClean="0"/>
              <a:t>    </a:t>
            </a:r>
          </a:p>
          <a:p>
            <a:pPr marL="177800" indent="-177800">
              <a:buNone/>
            </a:pPr>
            <a:r>
              <a:rPr lang="es-CL" sz="1600" b="1" dirty="0"/>
              <a:t> </a:t>
            </a:r>
            <a:r>
              <a:rPr lang="es-CL" sz="1600" b="1" dirty="0" smtClean="0"/>
              <a:t>  </a:t>
            </a:r>
          </a:p>
          <a:p>
            <a:pPr marL="177800" indent="-177800">
              <a:buNone/>
            </a:pPr>
            <a:endParaRPr lang="es-C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</p:txBody>
      </p:sp>
      <p:sp>
        <p:nvSpPr>
          <p:cNvPr id="14" name="13 Rectángulo"/>
          <p:cNvSpPr/>
          <p:nvPr/>
        </p:nvSpPr>
        <p:spPr>
          <a:xfrm>
            <a:off x="1331640" y="3645024"/>
            <a:ext cx="3456384" cy="27363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El medio ambiente</a:t>
            </a:r>
          </a:p>
          <a:p>
            <a:endParaRPr lang="es-CL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Las plantas y animales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Visión ecológica de medio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Contexto nacional, internacional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El ser humano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139952" y="3717032"/>
            <a:ext cx="576064" cy="4320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Triángulo isósceles"/>
          <p:cNvSpPr/>
          <p:nvPr/>
        </p:nvSpPr>
        <p:spPr>
          <a:xfrm rot="10800000">
            <a:off x="4283968" y="3789040"/>
            <a:ext cx="360040" cy="28803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"/>
          <p:cNvSpPr/>
          <p:nvPr/>
        </p:nvSpPr>
        <p:spPr>
          <a:xfrm>
            <a:off x="611560" y="1628800"/>
            <a:ext cx="7272808" cy="5040560"/>
          </a:xfrm>
          <a:prstGeom prst="rect">
            <a:avLst/>
          </a:prstGeom>
          <a:solidFill>
            <a:schemeClr val="bg1"/>
          </a:solidFill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Rectángulo"/>
          <p:cNvSpPr/>
          <p:nvPr/>
        </p:nvSpPr>
        <p:spPr>
          <a:xfrm>
            <a:off x="3059831" y="3501008"/>
            <a:ext cx="780087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solidFill>
                  <a:schemeClr val="tx1"/>
                </a:solidFill>
              </a:rPr>
              <a:t>Nada</a:t>
            </a:r>
            <a:endParaRPr lang="es-CL" sz="1500" b="1" dirty="0">
              <a:solidFill>
                <a:schemeClr val="tx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932040" y="3501008"/>
            <a:ext cx="1020112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solidFill>
                  <a:schemeClr val="tx1"/>
                </a:solidFill>
              </a:rPr>
              <a:t>Regular</a:t>
            </a:r>
            <a:endParaRPr lang="es-CL" sz="1500" b="1" dirty="0">
              <a:solidFill>
                <a:schemeClr val="tx1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6012160" y="3501008"/>
            <a:ext cx="936104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solidFill>
                  <a:schemeClr val="tx1"/>
                </a:solidFill>
              </a:rPr>
              <a:t>Mucho</a:t>
            </a:r>
            <a:endParaRPr lang="es-CL" sz="1500" b="1" dirty="0">
              <a:solidFill>
                <a:schemeClr val="tx1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067943" y="3501008"/>
            <a:ext cx="780087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solidFill>
                  <a:schemeClr val="tx1"/>
                </a:solidFill>
              </a:rPr>
              <a:t>Poco</a:t>
            </a:r>
            <a:endParaRPr lang="es-CL" sz="15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15616" y="3861048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31.1 En temas específicos</a:t>
            </a:r>
            <a:endParaRPr lang="es-CL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5220072" y="393305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Elipse"/>
          <p:cNvSpPr/>
          <p:nvPr/>
        </p:nvSpPr>
        <p:spPr>
          <a:xfrm>
            <a:off x="6156176" y="393305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3347864" y="393305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4283968" y="3933056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/>
          <p:nvPr/>
        </p:nvCxnSpPr>
        <p:spPr>
          <a:xfrm>
            <a:off x="1043608" y="3861048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403648" y="4509120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31.2 En didáctica </a:t>
            </a:r>
            <a:endParaRPr lang="es-CL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220072" y="4581128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6156176" y="4581128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Elipse"/>
          <p:cNvSpPr/>
          <p:nvPr/>
        </p:nvSpPr>
        <p:spPr>
          <a:xfrm>
            <a:off x="3347864" y="4581128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4283968" y="4581128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6" name="15 Conector recto"/>
          <p:cNvCxnSpPr/>
          <p:nvPr/>
        </p:nvCxnSpPr>
        <p:spPr>
          <a:xfrm>
            <a:off x="1043608" y="4437112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1259632" y="5157192"/>
            <a:ext cx="20162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31.3 En uso de tecnología</a:t>
            </a:r>
            <a:endParaRPr lang="es-CL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5220072" y="5229200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Elipse"/>
          <p:cNvSpPr/>
          <p:nvPr/>
        </p:nvSpPr>
        <p:spPr>
          <a:xfrm>
            <a:off x="6156176" y="5229200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Elipse"/>
          <p:cNvSpPr/>
          <p:nvPr/>
        </p:nvSpPr>
        <p:spPr>
          <a:xfrm>
            <a:off x="3347864" y="5229200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Elipse"/>
          <p:cNvSpPr/>
          <p:nvPr/>
        </p:nvSpPr>
        <p:spPr>
          <a:xfrm>
            <a:off x="4283968" y="5229200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" name="23 Conector recto"/>
          <p:cNvCxnSpPr/>
          <p:nvPr/>
        </p:nvCxnSpPr>
        <p:spPr>
          <a:xfrm>
            <a:off x="1043608" y="5085184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1403648" y="5805264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31.4. En evaluación </a:t>
            </a:r>
            <a:endParaRPr lang="es-CL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5220072" y="587727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Elipse"/>
          <p:cNvSpPr/>
          <p:nvPr/>
        </p:nvSpPr>
        <p:spPr>
          <a:xfrm>
            <a:off x="6156176" y="587727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Elipse"/>
          <p:cNvSpPr/>
          <p:nvPr/>
        </p:nvSpPr>
        <p:spPr>
          <a:xfrm>
            <a:off x="3347864" y="587727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Elipse"/>
          <p:cNvSpPr/>
          <p:nvPr/>
        </p:nvSpPr>
        <p:spPr>
          <a:xfrm>
            <a:off x="4283968" y="5877272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2" name="31 Conector recto"/>
          <p:cNvCxnSpPr/>
          <p:nvPr/>
        </p:nvCxnSpPr>
        <p:spPr>
          <a:xfrm>
            <a:off x="1043608" y="5733256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1043608" y="6309320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899592" y="2564904"/>
            <a:ext cx="6912768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 startAt="31"/>
            </a:pPr>
            <a:r>
              <a:rPr lang="es-CL" sz="1500" b="1" dirty="0" smtClean="0">
                <a:solidFill>
                  <a:schemeClr val="tx1"/>
                </a:solidFill>
              </a:rPr>
              <a:t>En qué aspectos considera que necesita perfeccionarse para lograr mayor         competencia en la enseñanza de las ciencias naturales.</a:t>
            </a:r>
          </a:p>
          <a:p>
            <a:pPr marL="342900" indent="-342900"/>
            <a:r>
              <a:rPr lang="es-CL" sz="1500" b="1" dirty="0">
                <a:solidFill>
                  <a:schemeClr val="tx1"/>
                </a:solidFill>
              </a:rPr>
              <a:t> </a:t>
            </a:r>
            <a:r>
              <a:rPr lang="es-CL" sz="1500" b="1" dirty="0" smtClean="0">
                <a:solidFill>
                  <a:schemeClr val="tx1"/>
                </a:solidFill>
              </a:rPr>
              <a:t>       De la lista siguiente marque su respuesta donde corresponda.</a:t>
            </a:r>
            <a:endParaRPr lang="es-CL" sz="1500" b="1" dirty="0">
              <a:solidFill>
                <a:schemeClr val="tx1"/>
              </a:solidFill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0" y="463551"/>
            <a:ext cx="9144000" cy="1021234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7g Formatos de “elemento”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CL" sz="4800" dirty="0" smtClean="0">
                <a:latin typeface="Bodoni MT Black" pitchFamily="18" charset="0"/>
                <a:cs typeface="Arial" pitchFamily="34" charset="0"/>
              </a:rPr>
              <a:t> </a:t>
            </a: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899592" y="177281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4000" b="1" dirty="0" smtClean="0">
                <a:solidFill>
                  <a:schemeClr val="tx2">
                    <a:lumMod val="75000"/>
                  </a:schemeClr>
                </a:solidFill>
              </a:rPr>
              <a:t>Cuadrícula</a:t>
            </a:r>
            <a:endParaRPr lang="es-C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18573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 1°  Correo en “</a:t>
            </a:r>
            <a:r>
              <a:rPr kumimoji="0" lang="es-CL" sz="4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gmail</a:t>
            </a: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 2°  “</a:t>
            </a:r>
            <a:r>
              <a:rPr lang="es-CL" sz="4800" dirty="0" smtClean="0">
                <a:solidFill>
                  <a:schemeClr val="bg1"/>
                </a:solidFill>
                <a:latin typeface="Bodoni MT Black" pitchFamily="18" charset="0"/>
                <a:cs typeface="Arial" pitchFamily="34" charset="0"/>
              </a:rPr>
              <a:t>Drive</a:t>
            </a: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”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699551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37"/>
          <p:cNvSpPr>
            <a:spLocks/>
          </p:cNvSpPr>
          <p:nvPr/>
        </p:nvSpPr>
        <p:spPr bwMode="auto">
          <a:xfrm rot="6965566">
            <a:off x="3870568" y="2376126"/>
            <a:ext cx="970818" cy="967788"/>
          </a:xfrm>
          <a:custGeom>
            <a:avLst/>
            <a:gdLst>
              <a:gd name="T0" fmla="*/ 2147483647 w 1001"/>
              <a:gd name="T1" fmla="*/ 2147483647 h 1070"/>
              <a:gd name="T2" fmla="*/ 2147483647 w 1001"/>
              <a:gd name="T3" fmla="*/ 2147483647 h 1070"/>
              <a:gd name="T4" fmla="*/ 2147483647 w 1001"/>
              <a:gd name="T5" fmla="*/ 2147483647 h 1070"/>
              <a:gd name="T6" fmla="*/ 2147483647 w 1001"/>
              <a:gd name="T7" fmla="*/ 2147483647 h 1070"/>
              <a:gd name="T8" fmla="*/ 2147483647 w 1001"/>
              <a:gd name="T9" fmla="*/ 2147483647 h 1070"/>
              <a:gd name="T10" fmla="*/ 2147483647 w 1001"/>
              <a:gd name="T11" fmla="*/ 2147483647 h 1070"/>
              <a:gd name="T12" fmla="*/ 2147483647 w 1001"/>
              <a:gd name="T13" fmla="*/ 2147483647 h 1070"/>
              <a:gd name="T14" fmla="*/ 2147483647 w 1001"/>
              <a:gd name="T15" fmla="*/ 2147483647 h 1070"/>
              <a:gd name="T16" fmla="*/ 2147483647 w 1001"/>
              <a:gd name="T17" fmla="*/ 2147483647 h 1070"/>
              <a:gd name="T18" fmla="*/ 2147483647 w 1001"/>
              <a:gd name="T19" fmla="*/ 2147483647 h 1070"/>
              <a:gd name="T20" fmla="*/ 2147483647 w 1001"/>
              <a:gd name="T21" fmla="*/ 2147483647 h 1070"/>
              <a:gd name="T22" fmla="*/ 2147483647 w 1001"/>
              <a:gd name="T23" fmla="*/ 2147483647 h 1070"/>
              <a:gd name="T24" fmla="*/ 2147483647 w 1001"/>
              <a:gd name="T25" fmla="*/ 2147483647 h 1070"/>
              <a:gd name="T26" fmla="*/ 2147483647 w 1001"/>
              <a:gd name="T27" fmla="*/ 2147483647 h 1070"/>
              <a:gd name="T28" fmla="*/ 2147483647 w 1001"/>
              <a:gd name="T29" fmla="*/ 2147483647 h 1070"/>
              <a:gd name="T30" fmla="*/ 2147483647 w 1001"/>
              <a:gd name="T31" fmla="*/ 2147483647 h 1070"/>
              <a:gd name="T32" fmla="*/ 2147483647 w 1001"/>
              <a:gd name="T33" fmla="*/ 2147483647 h 1070"/>
              <a:gd name="T34" fmla="*/ 2147483647 w 1001"/>
              <a:gd name="T35" fmla="*/ 2147483647 h 1070"/>
              <a:gd name="T36" fmla="*/ 2147483647 w 1001"/>
              <a:gd name="T37" fmla="*/ 2147483647 h 1070"/>
              <a:gd name="T38" fmla="*/ 2147483647 w 1001"/>
              <a:gd name="T39" fmla="*/ 2147483647 h 1070"/>
              <a:gd name="T40" fmla="*/ 2147483647 w 1001"/>
              <a:gd name="T41" fmla="*/ 2147483647 h 1070"/>
              <a:gd name="T42" fmla="*/ 2147483647 w 1001"/>
              <a:gd name="T43" fmla="*/ 2147483647 h 1070"/>
              <a:gd name="T44" fmla="*/ 2147483647 w 1001"/>
              <a:gd name="T45" fmla="*/ 2147483647 h 1070"/>
              <a:gd name="T46" fmla="*/ 2147483647 w 1001"/>
              <a:gd name="T47" fmla="*/ 2147483647 h 1070"/>
              <a:gd name="T48" fmla="*/ 2147483647 w 1001"/>
              <a:gd name="T49" fmla="*/ 2147483647 h 1070"/>
              <a:gd name="T50" fmla="*/ 2147483647 w 1001"/>
              <a:gd name="T51" fmla="*/ 2147483647 h 1070"/>
              <a:gd name="T52" fmla="*/ 2147483647 w 1001"/>
              <a:gd name="T53" fmla="*/ 2147483647 h 1070"/>
              <a:gd name="T54" fmla="*/ 2147483647 w 1001"/>
              <a:gd name="T55" fmla="*/ 2147483647 h 1070"/>
              <a:gd name="T56" fmla="*/ 2147483647 w 1001"/>
              <a:gd name="T57" fmla="*/ 2147483647 h 1070"/>
              <a:gd name="T58" fmla="*/ 2147483647 w 1001"/>
              <a:gd name="T59" fmla="*/ 2147483647 h 1070"/>
              <a:gd name="T60" fmla="*/ 2147483647 w 1001"/>
              <a:gd name="T61" fmla="*/ 2147483647 h 1070"/>
              <a:gd name="T62" fmla="*/ 2147483647 w 1001"/>
              <a:gd name="T63" fmla="*/ 2147483647 h 1070"/>
              <a:gd name="T64" fmla="*/ 2147483647 w 1001"/>
              <a:gd name="T65" fmla="*/ 2147483647 h 1070"/>
              <a:gd name="T66" fmla="*/ 2147483647 w 1001"/>
              <a:gd name="T67" fmla="*/ 2147483647 h 1070"/>
              <a:gd name="T68" fmla="*/ 2147483647 w 1001"/>
              <a:gd name="T69" fmla="*/ 2147483647 h 1070"/>
              <a:gd name="T70" fmla="*/ 2147483647 w 1001"/>
              <a:gd name="T71" fmla="*/ 2147483647 h 1070"/>
              <a:gd name="T72" fmla="*/ 2147483647 w 1001"/>
              <a:gd name="T73" fmla="*/ 2147483647 h 1070"/>
              <a:gd name="T74" fmla="*/ 2147483647 w 1001"/>
              <a:gd name="T75" fmla="*/ 2147483647 h 1070"/>
              <a:gd name="T76" fmla="*/ 2147483647 w 1001"/>
              <a:gd name="T77" fmla="*/ 2147483647 h 1070"/>
              <a:gd name="T78" fmla="*/ 2147483647 w 1001"/>
              <a:gd name="T79" fmla="*/ 2147483647 h 1070"/>
              <a:gd name="T80" fmla="*/ 2147483647 w 1001"/>
              <a:gd name="T81" fmla="*/ 2147483647 h 1070"/>
              <a:gd name="T82" fmla="*/ 2147483647 w 1001"/>
              <a:gd name="T83" fmla="*/ 2147483647 h 1070"/>
              <a:gd name="T84" fmla="*/ 2147483647 w 1001"/>
              <a:gd name="T85" fmla="*/ 2147483647 h 1070"/>
              <a:gd name="T86" fmla="*/ 2147483647 w 1001"/>
              <a:gd name="T87" fmla="*/ 2147483647 h 1070"/>
              <a:gd name="T88" fmla="*/ 2147483647 w 1001"/>
              <a:gd name="T89" fmla="*/ 2147483647 h 1070"/>
              <a:gd name="T90" fmla="*/ 2147483647 w 1001"/>
              <a:gd name="T91" fmla="*/ 2147483647 h 1070"/>
              <a:gd name="T92" fmla="*/ 2147483647 w 1001"/>
              <a:gd name="T93" fmla="*/ 2147483647 h 1070"/>
              <a:gd name="T94" fmla="*/ 2147483647 w 1001"/>
              <a:gd name="T95" fmla="*/ 2147483647 h 1070"/>
              <a:gd name="T96" fmla="*/ 2147483647 w 1001"/>
              <a:gd name="T97" fmla="*/ 2147483647 h 1070"/>
              <a:gd name="T98" fmla="*/ 2147483647 w 1001"/>
              <a:gd name="T99" fmla="*/ 2147483647 h 1070"/>
              <a:gd name="T100" fmla="*/ 2147483647 w 1001"/>
              <a:gd name="T101" fmla="*/ 2147483647 h 1070"/>
              <a:gd name="T102" fmla="*/ 2147483647 w 1001"/>
              <a:gd name="T103" fmla="*/ 2147483647 h 1070"/>
              <a:gd name="T104" fmla="*/ 2147483647 w 1001"/>
              <a:gd name="T105" fmla="*/ 2147483647 h 1070"/>
              <a:gd name="T106" fmla="*/ 2147483647 w 1001"/>
              <a:gd name="T107" fmla="*/ 2147483647 h 1070"/>
              <a:gd name="T108" fmla="*/ 2147483647 w 1001"/>
              <a:gd name="T109" fmla="*/ 2147483647 h 1070"/>
              <a:gd name="T110" fmla="*/ 2147483647 w 1001"/>
              <a:gd name="T111" fmla="*/ 2147483647 h 1070"/>
              <a:gd name="T112" fmla="*/ 2147483647 w 1001"/>
              <a:gd name="T113" fmla="*/ 2147483647 h 1070"/>
              <a:gd name="T114" fmla="*/ 2147483647 w 1001"/>
              <a:gd name="T115" fmla="*/ 2147483647 h 1070"/>
              <a:gd name="T116" fmla="*/ 2147483647 w 1001"/>
              <a:gd name="T117" fmla="*/ 2147483647 h 1070"/>
              <a:gd name="T118" fmla="*/ 2147483647 w 1001"/>
              <a:gd name="T119" fmla="*/ 2147483647 h 1070"/>
              <a:gd name="T120" fmla="*/ 2147483647 w 1001"/>
              <a:gd name="T121" fmla="*/ 2147483647 h 1070"/>
              <a:gd name="T122" fmla="*/ 2147483647 w 1001"/>
              <a:gd name="T123" fmla="*/ 2147483647 h 107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1"/>
              <a:gd name="T187" fmla="*/ 0 h 1070"/>
              <a:gd name="T188" fmla="*/ 1001 w 1001"/>
              <a:gd name="T189" fmla="*/ 1070 h 107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1" h="1070">
                <a:moveTo>
                  <a:pt x="476" y="0"/>
                </a:moveTo>
                <a:lnTo>
                  <a:pt x="478" y="0"/>
                </a:lnTo>
                <a:lnTo>
                  <a:pt x="480" y="1"/>
                </a:lnTo>
                <a:lnTo>
                  <a:pt x="481" y="2"/>
                </a:lnTo>
                <a:lnTo>
                  <a:pt x="481" y="3"/>
                </a:lnTo>
                <a:lnTo>
                  <a:pt x="481" y="6"/>
                </a:lnTo>
                <a:lnTo>
                  <a:pt x="481" y="8"/>
                </a:lnTo>
                <a:lnTo>
                  <a:pt x="482" y="9"/>
                </a:lnTo>
                <a:lnTo>
                  <a:pt x="483" y="7"/>
                </a:lnTo>
                <a:lnTo>
                  <a:pt x="483" y="5"/>
                </a:lnTo>
                <a:lnTo>
                  <a:pt x="484" y="0"/>
                </a:lnTo>
                <a:lnTo>
                  <a:pt x="512" y="0"/>
                </a:lnTo>
                <a:lnTo>
                  <a:pt x="512" y="5"/>
                </a:lnTo>
                <a:lnTo>
                  <a:pt x="513" y="7"/>
                </a:lnTo>
                <a:lnTo>
                  <a:pt x="514" y="9"/>
                </a:lnTo>
                <a:lnTo>
                  <a:pt x="516" y="8"/>
                </a:lnTo>
                <a:lnTo>
                  <a:pt x="517" y="6"/>
                </a:lnTo>
                <a:lnTo>
                  <a:pt x="518" y="3"/>
                </a:lnTo>
                <a:lnTo>
                  <a:pt x="518" y="0"/>
                </a:lnTo>
                <a:lnTo>
                  <a:pt x="520" y="1"/>
                </a:lnTo>
                <a:lnTo>
                  <a:pt x="522" y="2"/>
                </a:lnTo>
                <a:lnTo>
                  <a:pt x="523" y="4"/>
                </a:lnTo>
                <a:lnTo>
                  <a:pt x="524" y="6"/>
                </a:lnTo>
                <a:lnTo>
                  <a:pt x="527" y="10"/>
                </a:lnTo>
                <a:lnTo>
                  <a:pt x="529" y="11"/>
                </a:lnTo>
                <a:lnTo>
                  <a:pt x="532" y="12"/>
                </a:lnTo>
                <a:lnTo>
                  <a:pt x="534" y="11"/>
                </a:lnTo>
                <a:lnTo>
                  <a:pt x="536" y="11"/>
                </a:lnTo>
                <a:lnTo>
                  <a:pt x="537" y="10"/>
                </a:lnTo>
                <a:lnTo>
                  <a:pt x="538" y="9"/>
                </a:lnTo>
                <a:lnTo>
                  <a:pt x="539" y="5"/>
                </a:lnTo>
                <a:lnTo>
                  <a:pt x="540" y="1"/>
                </a:lnTo>
                <a:lnTo>
                  <a:pt x="542" y="1"/>
                </a:lnTo>
                <a:lnTo>
                  <a:pt x="544" y="0"/>
                </a:lnTo>
                <a:lnTo>
                  <a:pt x="552" y="0"/>
                </a:lnTo>
                <a:lnTo>
                  <a:pt x="556" y="0"/>
                </a:lnTo>
                <a:lnTo>
                  <a:pt x="563" y="1"/>
                </a:lnTo>
                <a:lnTo>
                  <a:pt x="566" y="2"/>
                </a:lnTo>
                <a:lnTo>
                  <a:pt x="569" y="4"/>
                </a:lnTo>
                <a:lnTo>
                  <a:pt x="570" y="5"/>
                </a:lnTo>
                <a:lnTo>
                  <a:pt x="571" y="6"/>
                </a:lnTo>
                <a:lnTo>
                  <a:pt x="572" y="9"/>
                </a:lnTo>
                <a:lnTo>
                  <a:pt x="573" y="7"/>
                </a:lnTo>
                <a:lnTo>
                  <a:pt x="574" y="3"/>
                </a:lnTo>
                <a:lnTo>
                  <a:pt x="585" y="3"/>
                </a:lnTo>
                <a:lnTo>
                  <a:pt x="587" y="7"/>
                </a:lnTo>
                <a:lnTo>
                  <a:pt x="589" y="10"/>
                </a:lnTo>
                <a:lnTo>
                  <a:pt x="591" y="11"/>
                </a:lnTo>
                <a:lnTo>
                  <a:pt x="592" y="11"/>
                </a:lnTo>
                <a:lnTo>
                  <a:pt x="598" y="12"/>
                </a:lnTo>
                <a:lnTo>
                  <a:pt x="600" y="11"/>
                </a:lnTo>
                <a:lnTo>
                  <a:pt x="601" y="11"/>
                </a:lnTo>
                <a:lnTo>
                  <a:pt x="602" y="10"/>
                </a:lnTo>
                <a:lnTo>
                  <a:pt x="602" y="9"/>
                </a:lnTo>
                <a:lnTo>
                  <a:pt x="601" y="6"/>
                </a:lnTo>
                <a:lnTo>
                  <a:pt x="601" y="3"/>
                </a:lnTo>
                <a:lnTo>
                  <a:pt x="605" y="5"/>
                </a:lnTo>
                <a:lnTo>
                  <a:pt x="609" y="6"/>
                </a:lnTo>
                <a:lnTo>
                  <a:pt x="618" y="8"/>
                </a:lnTo>
                <a:lnTo>
                  <a:pt x="623" y="10"/>
                </a:lnTo>
                <a:lnTo>
                  <a:pt x="626" y="12"/>
                </a:lnTo>
                <a:lnTo>
                  <a:pt x="627" y="14"/>
                </a:lnTo>
                <a:lnTo>
                  <a:pt x="628" y="16"/>
                </a:lnTo>
                <a:lnTo>
                  <a:pt x="629" y="18"/>
                </a:lnTo>
                <a:lnTo>
                  <a:pt x="629" y="21"/>
                </a:lnTo>
                <a:lnTo>
                  <a:pt x="636" y="21"/>
                </a:lnTo>
                <a:lnTo>
                  <a:pt x="636" y="12"/>
                </a:lnTo>
                <a:lnTo>
                  <a:pt x="637" y="15"/>
                </a:lnTo>
                <a:lnTo>
                  <a:pt x="638" y="19"/>
                </a:lnTo>
                <a:lnTo>
                  <a:pt x="639" y="22"/>
                </a:lnTo>
                <a:lnTo>
                  <a:pt x="640" y="26"/>
                </a:lnTo>
                <a:lnTo>
                  <a:pt x="642" y="25"/>
                </a:lnTo>
                <a:lnTo>
                  <a:pt x="644" y="23"/>
                </a:lnTo>
                <a:lnTo>
                  <a:pt x="647" y="20"/>
                </a:lnTo>
                <a:lnTo>
                  <a:pt x="652" y="18"/>
                </a:lnTo>
                <a:lnTo>
                  <a:pt x="652" y="27"/>
                </a:lnTo>
                <a:lnTo>
                  <a:pt x="653" y="31"/>
                </a:lnTo>
                <a:lnTo>
                  <a:pt x="654" y="35"/>
                </a:lnTo>
                <a:lnTo>
                  <a:pt x="655" y="31"/>
                </a:lnTo>
                <a:lnTo>
                  <a:pt x="658" y="28"/>
                </a:lnTo>
                <a:lnTo>
                  <a:pt x="663" y="20"/>
                </a:lnTo>
                <a:lnTo>
                  <a:pt x="687" y="35"/>
                </a:lnTo>
                <a:lnTo>
                  <a:pt x="698" y="42"/>
                </a:lnTo>
                <a:lnTo>
                  <a:pt x="702" y="44"/>
                </a:lnTo>
                <a:lnTo>
                  <a:pt x="705" y="44"/>
                </a:lnTo>
                <a:lnTo>
                  <a:pt x="707" y="44"/>
                </a:lnTo>
                <a:lnTo>
                  <a:pt x="708" y="43"/>
                </a:lnTo>
                <a:lnTo>
                  <a:pt x="708" y="42"/>
                </a:lnTo>
                <a:lnTo>
                  <a:pt x="707" y="41"/>
                </a:lnTo>
                <a:lnTo>
                  <a:pt x="707" y="40"/>
                </a:lnTo>
                <a:lnTo>
                  <a:pt x="707" y="38"/>
                </a:lnTo>
                <a:lnTo>
                  <a:pt x="708" y="38"/>
                </a:lnTo>
                <a:lnTo>
                  <a:pt x="710" y="37"/>
                </a:lnTo>
                <a:lnTo>
                  <a:pt x="711" y="38"/>
                </a:lnTo>
                <a:lnTo>
                  <a:pt x="713" y="40"/>
                </a:lnTo>
                <a:lnTo>
                  <a:pt x="718" y="43"/>
                </a:lnTo>
                <a:lnTo>
                  <a:pt x="732" y="54"/>
                </a:lnTo>
                <a:lnTo>
                  <a:pt x="745" y="65"/>
                </a:lnTo>
                <a:lnTo>
                  <a:pt x="750" y="69"/>
                </a:lnTo>
                <a:lnTo>
                  <a:pt x="752" y="70"/>
                </a:lnTo>
                <a:lnTo>
                  <a:pt x="754" y="70"/>
                </a:lnTo>
                <a:lnTo>
                  <a:pt x="757" y="70"/>
                </a:lnTo>
                <a:lnTo>
                  <a:pt x="757" y="69"/>
                </a:lnTo>
                <a:lnTo>
                  <a:pt x="756" y="67"/>
                </a:lnTo>
                <a:lnTo>
                  <a:pt x="756" y="64"/>
                </a:lnTo>
                <a:lnTo>
                  <a:pt x="758" y="68"/>
                </a:lnTo>
                <a:lnTo>
                  <a:pt x="759" y="70"/>
                </a:lnTo>
                <a:lnTo>
                  <a:pt x="761" y="73"/>
                </a:lnTo>
                <a:lnTo>
                  <a:pt x="763" y="74"/>
                </a:lnTo>
                <a:lnTo>
                  <a:pt x="766" y="76"/>
                </a:lnTo>
                <a:lnTo>
                  <a:pt x="768" y="77"/>
                </a:lnTo>
                <a:lnTo>
                  <a:pt x="774" y="79"/>
                </a:lnTo>
                <a:lnTo>
                  <a:pt x="780" y="81"/>
                </a:lnTo>
                <a:lnTo>
                  <a:pt x="787" y="84"/>
                </a:lnTo>
                <a:lnTo>
                  <a:pt x="793" y="87"/>
                </a:lnTo>
                <a:lnTo>
                  <a:pt x="796" y="89"/>
                </a:lnTo>
                <a:lnTo>
                  <a:pt x="798" y="92"/>
                </a:lnTo>
                <a:lnTo>
                  <a:pt x="804" y="99"/>
                </a:lnTo>
                <a:lnTo>
                  <a:pt x="807" y="104"/>
                </a:lnTo>
                <a:lnTo>
                  <a:pt x="810" y="108"/>
                </a:lnTo>
                <a:lnTo>
                  <a:pt x="813" y="109"/>
                </a:lnTo>
                <a:lnTo>
                  <a:pt x="816" y="110"/>
                </a:lnTo>
                <a:lnTo>
                  <a:pt x="820" y="111"/>
                </a:lnTo>
                <a:lnTo>
                  <a:pt x="824" y="113"/>
                </a:lnTo>
                <a:lnTo>
                  <a:pt x="827" y="118"/>
                </a:lnTo>
                <a:lnTo>
                  <a:pt x="831" y="124"/>
                </a:lnTo>
                <a:lnTo>
                  <a:pt x="840" y="134"/>
                </a:lnTo>
                <a:lnTo>
                  <a:pt x="850" y="144"/>
                </a:lnTo>
                <a:lnTo>
                  <a:pt x="859" y="154"/>
                </a:lnTo>
                <a:lnTo>
                  <a:pt x="879" y="174"/>
                </a:lnTo>
                <a:lnTo>
                  <a:pt x="888" y="184"/>
                </a:lnTo>
                <a:lnTo>
                  <a:pt x="897" y="194"/>
                </a:lnTo>
                <a:lnTo>
                  <a:pt x="899" y="198"/>
                </a:lnTo>
                <a:lnTo>
                  <a:pt x="901" y="201"/>
                </a:lnTo>
                <a:lnTo>
                  <a:pt x="904" y="209"/>
                </a:lnTo>
                <a:lnTo>
                  <a:pt x="908" y="218"/>
                </a:lnTo>
                <a:lnTo>
                  <a:pt x="911" y="226"/>
                </a:lnTo>
                <a:lnTo>
                  <a:pt x="913" y="228"/>
                </a:lnTo>
                <a:lnTo>
                  <a:pt x="915" y="231"/>
                </a:lnTo>
                <a:lnTo>
                  <a:pt x="919" y="236"/>
                </a:lnTo>
                <a:lnTo>
                  <a:pt x="923" y="242"/>
                </a:lnTo>
                <a:lnTo>
                  <a:pt x="927" y="247"/>
                </a:lnTo>
                <a:lnTo>
                  <a:pt x="928" y="251"/>
                </a:lnTo>
                <a:lnTo>
                  <a:pt x="929" y="255"/>
                </a:lnTo>
                <a:lnTo>
                  <a:pt x="930" y="260"/>
                </a:lnTo>
                <a:lnTo>
                  <a:pt x="930" y="262"/>
                </a:lnTo>
                <a:lnTo>
                  <a:pt x="931" y="264"/>
                </a:lnTo>
                <a:lnTo>
                  <a:pt x="933" y="265"/>
                </a:lnTo>
                <a:lnTo>
                  <a:pt x="934" y="266"/>
                </a:lnTo>
                <a:lnTo>
                  <a:pt x="938" y="265"/>
                </a:lnTo>
                <a:lnTo>
                  <a:pt x="940" y="271"/>
                </a:lnTo>
                <a:lnTo>
                  <a:pt x="941" y="274"/>
                </a:lnTo>
                <a:lnTo>
                  <a:pt x="943" y="277"/>
                </a:lnTo>
                <a:lnTo>
                  <a:pt x="948" y="283"/>
                </a:lnTo>
                <a:lnTo>
                  <a:pt x="954" y="290"/>
                </a:lnTo>
                <a:lnTo>
                  <a:pt x="953" y="293"/>
                </a:lnTo>
                <a:lnTo>
                  <a:pt x="952" y="295"/>
                </a:lnTo>
                <a:lnTo>
                  <a:pt x="949" y="298"/>
                </a:lnTo>
                <a:lnTo>
                  <a:pt x="947" y="298"/>
                </a:lnTo>
                <a:lnTo>
                  <a:pt x="945" y="299"/>
                </a:lnTo>
                <a:lnTo>
                  <a:pt x="948" y="300"/>
                </a:lnTo>
                <a:lnTo>
                  <a:pt x="950" y="302"/>
                </a:lnTo>
                <a:lnTo>
                  <a:pt x="955" y="307"/>
                </a:lnTo>
                <a:lnTo>
                  <a:pt x="958" y="312"/>
                </a:lnTo>
                <a:lnTo>
                  <a:pt x="963" y="318"/>
                </a:lnTo>
                <a:lnTo>
                  <a:pt x="958" y="319"/>
                </a:lnTo>
                <a:lnTo>
                  <a:pt x="956" y="320"/>
                </a:lnTo>
                <a:lnTo>
                  <a:pt x="954" y="321"/>
                </a:lnTo>
                <a:lnTo>
                  <a:pt x="955" y="323"/>
                </a:lnTo>
                <a:lnTo>
                  <a:pt x="957" y="324"/>
                </a:lnTo>
                <a:lnTo>
                  <a:pt x="961" y="326"/>
                </a:lnTo>
                <a:lnTo>
                  <a:pt x="962" y="329"/>
                </a:lnTo>
                <a:lnTo>
                  <a:pt x="962" y="333"/>
                </a:lnTo>
                <a:lnTo>
                  <a:pt x="963" y="336"/>
                </a:lnTo>
                <a:lnTo>
                  <a:pt x="964" y="338"/>
                </a:lnTo>
                <a:lnTo>
                  <a:pt x="967" y="341"/>
                </a:lnTo>
                <a:lnTo>
                  <a:pt x="972" y="343"/>
                </a:lnTo>
                <a:lnTo>
                  <a:pt x="970" y="344"/>
                </a:lnTo>
                <a:lnTo>
                  <a:pt x="965" y="347"/>
                </a:lnTo>
                <a:lnTo>
                  <a:pt x="966" y="349"/>
                </a:lnTo>
                <a:lnTo>
                  <a:pt x="968" y="350"/>
                </a:lnTo>
                <a:lnTo>
                  <a:pt x="973" y="352"/>
                </a:lnTo>
                <a:lnTo>
                  <a:pt x="976" y="358"/>
                </a:lnTo>
                <a:lnTo>
                  <a:pt x="979" y="365"/>
                </a:lnTo>
                <a:lnTo>
                  <a:pt x="984" y="381"/>
                </a:lnTo>
                <a:lnTo>
                  <a:pt x="988" y="394"/>
                </a:lnTo>
                <a:lnTo>
                  <a:pt x="989" y="400"/>
                </a:lnTo>
                <a:lnTo>
                  <a:pt x="990" y="403"/>
                </a:lnTo>
                <a:lnTo>
                  <a:pt x="989" y="406"/>
                </a:lnTo>
                <a:lnTo>
                  <a:pt x="988" y="408"/>
                </a:lnTo>
                <a:lnTo>
                  <a:pt x="987" y="409"/>
                </a:lnTo>
                <a:lnTo>
                  <a:pt x="985" y="410"/>
                </a:lnTo>
                <a:lnTo>
                  <a:pt x="984" y="411"/>
                </a:lnTo>
                <a:lnTo>
                  <a:pt x="982" y="412"/>
                </a:lnTo>
                <a:lnTo>
                  <a:pt x="981" y="414"/>
                </a:lnTo>
                <a:lnTo>
                  <a:pt x="981" y="416"/>
                </a:lnTo>
                <a:lnTo>
                  <a:pt x="981" y="419"/>
                </a:lnTo>
                <a:lnTo>
                  <a:pt x="982" y="421"/>
                </a:lnTo>
                <a:lnTo>
                  <a:pt x="983" y="422"/>
                </a:lnTo>
                <a:lnTo>
                  <a:pt x="984" y="423"/>
                </a:lnTo>
                <a:lnTo>
                  <a:pt x="987" y="424"/>
                </a:lnTo>
                <a:lnTo>
                  <a:pt x="990" y="425"/>
                </a:lnTo>
                <a:lnTo>
                  <a:pt x="990" y="429"/>
                </a:lnTo>
                <a:lnTo>
                  <a:pt x="990" y="432"/>
                </a:lnTo>
                <a:lnTo>
                  <a:pt x="991" y="433"/>
                </a:lnTo>
                <a:lnTo>
                  <a:pt x="992" y="434"/>
                </a:lnTo>
                <a:lnTo>
                  <a:pt x="994" y="434"/>
                </a:lnTo>
                <a:lnTo>
                  <a:pt x="997" y="433"/>
                </a:lnTo>
                <a:lnTo>
                  <a:pt x="999" y="433"/>
                </a:lnTo>
                <a:lnTo>
                  <a:pt x="1001" y="433"/>
                </a:lnTo>
                <a:lnTo>
                  <a:pt x="1001" y="538"/>
                </a:lnTo>
                <a:lnTo>
                  <a:pt x="996" y="538"/>
                </a:lnTo>
                <a:lnTo>
                  <a:pt x="994" y="539"/>
                </a:lnTo>
                <a:lnTo>
                  <a:pt x="992" y="540"/>
                </a:lnTo>
                <a:lnTo>
                  <a:pt x="993" y="542"/>
                </a:lnTo>
                <a:lnTo>
                  <a:pt x="995" y="543"/>
                </a:lnTo>
                <a:lnTo>
                  <a:pt x="1000" y="545"/>
                </a:lnTo>
                <a:lnTo>
                  <a:pt x="996" y="547"/>
                </a:lnTo>
                <a:lnTo>
                  <a:pt x="994" y="547"/>
                </a:lnTo>
                <a:lnTo>
                  <a:pt x="992" y="549"/>
                </a:lnTo>
                <a:lnTo>
                  <a:pt x="993" y="550"/>
                </a:lnTo>
                <a:lnTo>
                  <a:pt x="995" y="552"/>
                </a:lnTo>
                <a:lnTo>
                  <a:pt x="1000" y="554"/>
                </a:lnTo>
                <a:lnTo>
                  <a:pt x="1000" y="557"/>
                </a:lnTo>
                <a:lnTo>
                  <a:pt x="1001" y="561"/>
                </a:lnTo>
                <a:lnTo>
                  <a:pt x="1001" y="570"/>
                </a:lnTo>
                <a:lnTo>
                  <a:pt x="1000" y="576"/>
                </a:lnTo>
                <a:lnTo>
                  <a:pt x="998" y="586"/>
                </a:lnTo>
                <a:lnTo>
                  <a:pt x="990" y="617"/>
                </a:lnTo>
                <a:lnTo>
                  <a:pt x="980" y="654"/>
                </a:lnTo>
                <a:lnTo>
                  <a:pt x="971" y="688"/>
                </a:lnTo>
                <a:lnTo>
                  <a:pt x="968" y="690"/>
                </a:lnTo>
                <a:lnTo>
                  <a:pt x="967" y="692"/>
                </a:lnTo>
                <a:lnTo>
                  <a:pt x="963" y="697"/>
                </a:lnTo>
                <a:lnTo>
                  <a:pt x="963" y="703"/>
                </a:lnTo>
                <a:lnTo>
                  <a:pt x="961" y="708"/>
                </a:lnTo>
                <a:lnTo>
                  <a:pt x="960" y="712"/>
                </a:lnTo>
                <a:lnTo>
                  <a:pt x="957" y="716"/>
                </a:lnTo>
                <a:lnTo>
                  <a:pt x="953" y="722"/>
                </a:lnTo>
                <a:lnTo>
                  <a:pt x="951" y="726"/>
                </a:lnTo>
                <a:lnTo>
                  <a:pt x="949" y="730"/>
                </a:lnTo>
                <a:lnTo>
                  <a:pt x="948" y="735"/>
                </a:lnTo>
                <a:lnTo>
                  <a:pt x="947" y="741"/>
                </a:lnTo>
                <a:lnTo>
                  <a:pt x="946" y="747"/>
                </a:lnTo>
                <a:lnTo>
                  <a:pt x="944" y="752"/>
                </a:lnTo>
                <a:lnTo>
                  <a:pt x="938" y="765"/>
                </a:lnTo>
                <a:lnTo>
                  <a:pt x="931" y="779"/>
                </a:lnTo>
                <a:lnTo>
                  <a:pt x="916" y="806"/>
                </a:lnTo>
                <a:lnTo>
                  <a:pt x="897" y="833"/>
                </a:lnTo>
                <a:lnTo>
                  <a:pt x="888" y="848"/>
                </a:lnTo>
                <a:lnTo>
                  <a:pt x="879" y="861"/>
                </a:lnTo>
                <a:lnTo>
                  <a:pt x="877" y="862"/>
                </a:lnTo>
                <a:lnTo>
                  <a:pt x="876" y="862"/>
                </a:lnTo>
                <a:lnTo>
                  <a:pt x="874" y="861"/>
                </a:lnTo>
                <a:lnTo>
                  <a:pt x="865" y="877"/>
                </a:lnTo>
                <a:lnTo>
                  <a:pt x="854" y="893"/>
                </a:lnTo>
                <a:lnTo>
                  <a:pt x="842" y="909"/>
                </a:lnTo>
                <a:lnTo>
                  <a:pt x="830" y="924"/>
                </a:lnTo>
                <a:lnTo>
                  <a:pt x="818" y="938"/>
                </a:lnTo>
                <a:lnTo>
                  <a:pt x="805" y="951"/>
                </a:lnTo>
                <a:lnTo>
                  <a:pt x="799" y="957"/>
                </a:lnTo>
                <a:lnTo>
                  <a:pt x="793" y="963"/>
                </a:lnTo>
                <a:lnTo>
                  <a:pt x="780" y="976"/>
                </a:lnTo>
                <a:lnTo>
                  <a:pt x="774" y="979"/>
                </a:lnTo>
                <a:lnTo>
                  <a:pt x="767" y="983"/>
                </a:lnTo>
                <a:lnTo>
                  <a:pt x="760" y="986"/>
                </a:lnTo>
                <a:lnTo>
                  <a:pt x="753" y="989"/>
                </a:lnTo>
                <a:lnTo>
                  <a:pt x="749" y="992"/>
                </a:lnTo>
                <a:lnTo>
                  <a:pt x="745" y="997"/>
                </a:lnTo>
                <a:lnTo>
                  <a:pt x="741" y="1001"/>
                </a:lnTo>
                <a:lnTo>
                  <a:pt x="736" y="1005"/>
                </a:lnTo>
                <a:lnTo>
                  <a:pt x="725" y="1010"/>
                </a:lnTo>
                <a:lnTo>
                  <a:pt x="711" y="1017"/>
                </a:lnTo>
                <a:lnTo>
                  <a:pt x="685" y="1032"/>
                </a:lnTo>
                <a:lnTo>
                  <a:pt x="663" y="1045"/>
                </a:lnTo>
                <a:lnTo>
                  <a:pt x="654" y="1049"/>
                </a:lnTo>
                <a:lnTo>
                  <a:pt x="651" y="1050"/>
                </a:lnTo>
                <a:lnTo>
                  <a:pt x="649" y="1050"/>
                </a:lnTo>
                <a:lnTo>
                  <a:pt x="648" y="1050"/>
                </a:lnTo>
                <a:lnTo>
                  <a:pt x="647" y="1049"/>
                </a:lnTo>
                <a:lnTo>
                  <a:pt x="647" y="1048"/>
                </a:lnTo>
                <a:lnTo>
                  <a:pt x="647" y="1047"/>
                </a:lnTo>
                <a:lnTo>
                  <a:pt x="648" y="1046"/>
                </a:lnTo>
                <a:lnTo>
                  <a:pt x="648" y="1045"/>
                </a:lnTo>
                <a:lnTo>
                  <a:pt x="647" y="1044"/>
                </a:lnTo>
                <a:lnTo>
                  <a:pt x="645" y="1044"/>
                </a:lnTo>
                <a:lnTo>
                  <a:pt x="643" y="1044"/>
                </a:lnTo>
                <a:lnTo>
                  <a:pt x="641" y="1045"/>
                </a:lnTo>
                <a:lnTo>
                  <a:pt x="640" y="1047"/>
                </a:lnTo>
                <a:lnTo>
                  <a:pt x="639" y="1050"/>
                </a:lnTo>
                <a:lnTo>
                  <a:pt x="638" y="1051"/>
                </a:lnTo>
                <a:lnTo>
                  <a:pt x="637" y="1052"/>
                </a:lnTo>
                <a:lnTo>
                  <a:pt x="624" y="1055"/>
                </a:lnTo>
                <a:lnTo>
                  <a:pt x="611" y="1059"/>
                </a:lnTo>
                <a:lnTo>
                  <a:pt x="597" y="1063"/>
                </a:lnTo>
                <a:lnTo>
                  <a:pt x="583" y="1066"/>
                </a:lnTo>
                <a:lnTo>
                  <a:pt x="569" y="1068"/>
                </a:lnTo>
                <a:lnTo>
                  <a:pt x="553" y="1069"/>
                </a:lnTo>
                <a:lnTo>
                  <a:pt x="539" y="1070"/>
                </a:lnTo>
                <a:lnTo>
                  <a:pt x="529" y="1070"/>
                </a:lnTo>
                <a:lnTo>
                  <a:pt x="522" y="1070"/>
                </a:lnTo>
                <a:lnTo>
                  <a:pt x="513" y="1069"/>
                </a:lnTo>
                <a:lnTo>
                  <a:pt x="508" y="1068"/>
                </a:lnTo>
                <a:lnTo>
                  <a:pt x="505" y="1066"/>
                </a:lnTo>
                <a:lnTo>
                  <a:pt x="503" y="1065"/>
                </a:lnTo>
                <a:lnTo>
                  <a:pt x="502" y="1064"/>
                </a:lnTo>
                <a:lnTo>
                  <a:pt x="502" y="1063"/>
                </a:lnTo>
                <a:lnTo>
                  <a:pt x="502" y="1061"/>
                </a:lnTo>
                <a:lnTo>
                  <a:pt x="501" y="1063"/>
                </a:lnTo>
                <a:lnTo>
                  <a:pt x="501" y="1065"/>
                </a:lnTo>
                <a:lnTo>
                  <a:pt x="500" y="1070"/>
                </a:lnTo>
                <a:lnTo>
                  <a:pt x="482" y="1068"/>
                </a:lnTo>
                <a:lnTo>
                  <a:pt x="463" y="1065"/>
                </a:lnTo>
                <a:lnTo>
                  <a:pt x="446" y="1062"/>
                </a:lnTo>
                <a:lnTo>
                  <a:pt x="429" y="1057"/>
                </a:lnTo>
                <a:lnTo>
                  <a:pt x="409" y="1051"/>
                </a:lnTo>
                <a:lnTo>
                  <a:pt x="398" y="1047"/>
                </a:lnTo>
                <a:lnTo>
                  <a:pt x="388" y="1043"/>
                </a:lnTo>
                <a:lnTo>
                  <a:pt x="378" y="1039"/>
                </a:lnTo>
                <a:lnTo>
                  <a:pt x="368" y="1033"/>
                </a:lnTo>
                <a:lnTo>
                  <a:pt x="359" y="1028"/>
                </a:lnTo>
                <a:lnTo>
                  <a:pt x="354" y="1025"/>
                </a:lnTo>
                <a:lnTo>
                  <a:pt x="350" y="1022"/>
                </a:lnTo>
                <a:lnTo>
                  <a:pt x="326" y="1005"/>
                </a:lnTo>
                <a:lnTo>
                  <a:pt x="313" y="995"/>
                </a:lnTo>
                <a:lnTo>
                  <a:pt x="300" y="985"/>
                </a:lnTo>
                <a:lnTo>
                  <a:pt x="287" y="975"/>
                </a:lnTo>
                <a:lnTo>
                  <a:pt x="274" y="962"/>
                </a:lnTo>
                <a:lnTo>
                  <a:pt x="262" y="950"/>
                </a:lnTo>
                <a:lnTo>
                  <a:pt x="256" y="944"/>
                </a:lnTo>
                <a:lnTo>
                  <a:pt x="251" y="938"/>
                </a:lnTo>
                <a:lnTo>
                  <a:pt x="247" y="933"/>
                </a:lnTo>
                <a:lnTo>
                  <a:pt x="243" y="927"/>
                </a:lnTo>
                <a:lnTo>
                  <a:pt x="235" y="916"/>
                </a:lnTo>
                <a:lnTo>
                  <a:pt x="236" y="916"/>
                </a:lnTo>
                <a:lnTo>
                  <a:pt x="238" y="917"/>
                </a:lnTo>
                <a:lnTo>
                  <a:pt x="242" y="918"/>
                </a:lnTo>
                <a:lnTo>
                  <a:pt x="246" y="921"/>
                </a:lnTo>
                <a:lnTo>
                  <a:pt x="248" y="924"/>
                </a:lnTo>
                <a:lnTo>
                  <a:pt x="251" y="923"/>
                </a:lnTo>
                <a:lnTo>
                  <a:pt x="253" y="920"/>
                </a:lnTo>
                <a:lnTo>
                  <a:pt x="253" y="918"/>
                </a:lnTo>
                <a:lnTo>
                  <a:pt x="254" y="916"/>
                </a:lnTo>
                <a:lnTo>
                  <a:pt x="255" y="913"/>
                </a:lnTo>
                <a:lnTo>
                  <a:pt x="256" y="911"/>
                </a:lnTo>
                <a:lnTo>
                  <a:pt x="259" y="910"/>
                </a:lnTo>
                <a:lnTo>
                  <a:pt x="263" y="910"/>
                </a:lnTo>
                <a:lnTo>
                  <a:pt x="266" y="910"/>
                </a:lnTo>
                <a:lnTo>
                  <a:pt x="269" y="912"/>
                </a:lnTo>
                <a:lnTo>
                  <a:pt x="276" y="917"/>
                </a:lnTo>
                <a:lnTo>
                  <a:pt x="283" y="924"/>
                </a:lnTo>
                <a:lnTo>
                  <a:pt x="290" y="932"/>
                </a:lnTo>
                <a:lnTo>
                  <a:pt x="302" y="949"/>
                </a:lnTo>
                <a:lnTo>
                  <a:pt x="309" y="959"/>
                </a:lnTo>
                <a:lnTo>
                  <a:pt x="310" y="957"/>
                </a:lnTo>
                <a:lnTo>
                  <a:pt x="311" y="956"/>
                </a:lnTo>
                <a:lnTo>
                  <a:pt x="311" y="953"/>
                </a:lnTo>
                <a:lnTo>
                  <a:pt x="319" y="960"/>
                </a:lnTo>
                <a:lnTo>
                  <a:pt x="328" y="968"/>
                </a:lnTo>
                <a:lnTo>
                  <a:pt x="336" y="975"/>
                </a:lnTo>
                <a:lnTo>
                  <a:pt x="339" y="976"/>
                </a:lnTo>
                <a:lnTo>
                  <a:pt x="341" y="977"/>
                </a:lnTo>
                <a:lnTo>
                  <a:pt x="342" y="977"/>
                </a:lnTo>
                <a:lnTo>
                  <a:pt x="345" y="977"/>
                </a:lnTo>
                <a:lnTo>
                  <a:pt x="346" y="976"/>
                </a:lnTo>
                <a:lnTo>
                  <a:pt x="346" y="975"/>
                </a:lnTo>
                <a:lnTo>
                  <a:pt x="345" y="974"/>
                </a:lnTo>
                <a:lnTo>
                  <a:pt x="345" y="973"/>
                </a:lnTo>
                <a:lnTo>
                  <a:pt x="345" y="972"/>
                </a:lnTo>
                <a:lnTo>
                  <a:pt x="345" y="971"/>
                </a:lnTo>
                <a:lnTo>
                  <a:pt x="347" y="971"/>
                </a:lnTo>
                <a:lnTo>
                  <a:pt x="350" y="972"/>
                </a:lnTo>
                <a:lnTo>
                  <a:pt x="353" y="973"/>
                </a:lnTo>
                <a:lnTo>
                  <a:pt x="360" y="978"/>
                </a:lnTo>
                <a:lnTo>
                  <a:pt x="367" y="983"/>
                </a:lnTo>
                <a:lnTo>
                  <a:pt x="374" y="988"/>
                </a:lnTo>
                <a:lnTo>
                  <a:pt x="378" y="989"/>
                </a:lnTo>
                <a:lnTo>
                  <a:pt x="384" y="991"/>
                </a:lnTo>
                <a:lnTo>
                  <a:pt x="387" y="993"/>
                </a:lnTo>
                <a:lnTo>
                  <a:pt x="389" y="995"/>
                </a:lnTo>
                <a:lnTo>
                  <a:pt x="390" y="995"/>
                </a:lnTo>
                <a:lnTo>
                  <a:pt x="390" y="996"/>
                </a:lnTo>
                <a:lnTo>
                  <a:pt x="390" y="997"/>
                </a:lnTo>
                <a:lnTo>
                  <a:pt x="390" y="998"/>
                </a:lnTo>
                <a:lnTo>
                  <a:pt x="392" y="999"/>
                </a:lnTo>
                <a:lnTo>
                  <a:pt x="394" y="999"/>
                </a:lnTo>
                <a:lnTo>
                  <a:pt x="397" y="998"/>
                </a:lnTo>
                <a:lnTo>
                  <a:pt x="399" y="998"/>
                </a:lnTo>
                <a:lnTo>
                  <a:pt x="399" y="1000"/>
                </a:lnTo>
                <a:lnTo>
                  <a:pt x="399" y="1003"/>
                </a:lnTo>
                <a:lnTo>
                  <a:pt x="399" y="1004"/>
                </a:lnTo>
                <a:lnTo>
                  <a:pt x="400" y="1005"/>
                </a:lnTo>
                <a:lnTo>
                  <a:pt x="401" y="1006"/>
                </a:lnTo>
                <a:lnTo>
                  <a:pt x="404" y="1006"/>
                </a:lnTo>
                <a:lnTo>
                  <a:pt x="407" y="1006"/>
                </a:lnTo>
                <a:lnTo>
                  <a:pt x="407" y="1005"/>
                </a:lnTo>
                <a:lnTo>
                  <a:pt x="407" y="1004"/>
                </a:lnTo>
                <a:lnTo>
                  <a:pt x="407" y="1003"/>
                </a:lnTo>
                <a:lnTo>
                  <a:pt x="405" y="1002"/>
                </a:lnTo>
                <a:lnTo>
                  <a:pt x="405" y="1001"/>
                </a:lnTo>
                <a:lnTo>
                  <a:pt x="407" y="1000"/>
                </a:lnTo>
                <a:lnTo>
                  <a:pt x="409" y="1000"/>
                </a:lnTo>
                <a:lnTo>
                  <a:pt x="412" y="1001"/>
                </a:lnTo>
                <a:lnTo>
                  <a:pt x="415" y="1002"/>
                </a:lnTo>
                <a:lnTo>
                  <a:pt x="423" y="1006"/>
                </a:lnTo>
                <a:lnTo>
                  <a:pt x="430" y="1011"/>
                </a:lnTo>
                <a:lnTo>
                  <a:pt x="434" y="1012"/>
                </a:lnTo>
                <a:lnTo>
                  <a:pt x="438" y="1013"/>
                </a:lnTo>
                <a:lnTo>
                  <a:pt x="464" y="1018"/>
                </a:lnTo>
                <a:lnTo>
                  <a:pt x="494" y="1022"/>
                </a:lnTo>
                <a:lnTo>
                  <a:pt x="518" y="1025"/>
                </a:lnTo>
                <a:lnTo>
                  <a:pt x="532" y="1026"/>
                </a:lnTo>
                <a:lnTo>
                  <a:pt x="539" y="1026"/>
                </a:lnTo>
                <a:lnTo>
                  <a:pt x="546" y="1025"/>
                </a:lnTo>
                <a:lnTo>
                  <a:pt x="559" y="1023"/>
                </a:lnTo>
                <a:lnTo>
                  <a:pt x="584" y="1018"/>
                </a:lnTo>
                <a:lnTo>
                  <a:pt x="600" y="1015"/>
                </a:lnTo>
                <a:lnTo>
                  <a:pt x="613" y="1013"/>
                </a:lnTo>
                <a:lnTo>
                  <a:pt x="638" y="1006"/>
                </a:lnTo>
                <a:lnTo>
                  <a:pt x="650" y="1003"/>
                </a:lnTo>
                <a:lnTo>
                  <a:pt x="664" y="998"/>
                </a:lnTo>
                <a:lnTo>
                  <a:pt x="676" y="993"/>
                </a:lnTo>
                <a:lnTo>
                  <a:pt x="689" y="988"/>
                </a:lnTo>
                <a:lnTo>
                  <a:pt x="707" y="978"/>
                </a:lnTo>
                <a:lnTo>
                  <a:pt x="726" y="966"/>
                </a:lnTo>
                <a:lnTo>
                  <a:pt x="744" y="953"/>
                </a:lnTo>
                <a:lnTo>
                  <a:pt x="753" y="947"/>
                </a:lnTo>
                <a:lnTo>
                  <a:pt x="762" y="940"/>
                </a:lnTo>
                <a:lnTo>
                  <a:pt x="780" y="925"/>
                </a:lnTo>
                <a:lnTo>
                  <a:pt x="798" y="909"/>
                </a:lnTo>
                <a:lnTo>
                  <a:pt x="816" y="892"/>
                </a:lnTo>
                <a:lnTo>
                  <a:pt x="833" y="875"/>
                </a:lnTo>
                <a:lnTo>
                  <a:pt x="837" y="870"/>
                </a:lnTo>
                <a:lnTo>
                  <a:pt x="841" y="866"/>
                </a:lnTo>
                <a:lnTo>
                  <a:pt x="848" y="857"/>
                </a:lnTo>
                <a:lnTo>
                  <a:pt x="853" y="848"/>
                </a:lnTo>
                <a:lnTo>
                  <a:pt x="859" y="838"/>
                </a:lnTo>
                <a:lnTo>
                  <a:pt x="860" y="835"/>
                </a:lnTo>
                <a:lnTo>
                  <a:pt x="862" y="833"/>
                </a:lnTo>
                <a:lnTo>
                  <a:pt x="867" y="830"/>
                </a:lnTo>
                <a:lnTo>
                  <a:pt x="871" y="826"/>
                </a:lnTo>
                <a:lnTo>
                  <a:pt x="873" y="824"/>
                </a:lnTo>
                <a:lnTo>
                  <a:pt x="874" y="822"/>
                </a:lnTo>
                <a:lnTo>
                  <a:pt x="891" y="792"/>
                </a:lnTo>
                <a:lnTo>
                  <a:pt x="900" y="775"/>
                </a:lnTo>
                <a:lnTo>
                  <a:pt x="909" y="757"/>
                </a:lnTo>
                <a:lnTo>
                  <a:pt x="917" y="740"/>
                </a:lnTo>
                <a:lnTo>
                  <a:pt x="925" y="723"/>
                </a:lnTo>
                <a:lnTo>
                  <a:pt x="932" y="705"/>
                </a:lnTo>
                <a:lnTo>
                  <a:pt x="938" y="688"/>
                </a:lnTo>
                <a:lnTo>
                  <a:pt x="939" y="685"/>
                </a:lnTo>
                <a:lnTo>
                  <a:pt x="941" y="683"/>
                </a:lnTo>
                <a:lnTo>
                  <a:pt x="943" y="680"/>
                </a:lnTo>
                <a:lnTo>
                  <a:pt x="944" y="678"/>
                </a:lnTo>
                <a:lnTo>
                  <a:pt x="944" y="676"/>
                </a:lnTo>
                <a:lnTo>
                  <a:pt x="949" y="658"/>
                </a:lnTo>
                <a:lnTo>
                  <a:pt x="952" y="639"/>
                </a:lnTo>
                <a:lnTo>
                  <a:pt x="955" y="620"/>
                </a:lnTo>
                <a:lnTo>
                  <a:pt x="957" y="601"/>
                </a:lnTo>
                <a:lnTo>
                  <a:pt x="957" y="600"/>
                </a:lnTo>
                <a:lnTo>
                  <a:pt x="958" y="600"/>
                </a:lnTo>
                <a:lnTo>
                  <a:pt x="960" y="600"/>
                </a:lnTo>
                <a:lnTo>
                  <a:pt x="962" y="599"/>
                </a:lnTo>
                <a:lnTo>
                  <a:pt x="962" y="598"/>
                </a:lnTo>
                <a:lnTo>
                  <a:pt x="963" y="595"/>
                </a:lnTo>
                <a:lnTo>
                  <a:pt x="963" y="480"/>
                </a:lnTo>
                <a:lnTo>
                  <a:pt x="962" y="477"/>
                </a:lnTo>
                <a:lnTo>
                  <a:pt x="961" y="477"/>
                </a:lnTo>
                <a:lnTo>
                  <a:pt x="960" y="478"/>
                </a:lnTo>
                <a:lnTo>
                  <a:pt x="958" y="478"/>
                </a:lnTo>
                <a:lnTo>
                  <a:pt x="956" y="462"/>
                </a:lnTo>
                <a:lnTo>
                  <a:pt x="954" y="446"/>
                </a:lnTo>
                <a:lnTo>
                  <a:pt x="952" y="429"/>
                </a:lnTo>
                <a:lnTo>
                  <a:pt x="948" y="414"/>
                </a:lnTo>
                <a:lnTo>
                  <a:pt x="945" y="399"/>
                </a:lnTo>
                <a:lnTo>
                  <a:pt x="940" y="384"/>
                </a:lnTo>
                <a:lnTo>
                  <a:pt x="935" y="368"/>
                </a:lnTo>
                <a:lnTo>
                  <a:pt x="930" y="354"/>
                </a:lnTo>
                <a:lnTo>
                  <a:pt x="924" y="339"/>
                </a:lnTo>
                <a:lnTo>
                  <a:pt x="917" y="325"/>
                </a:lnTo>
                <a:lnTo>
                  <a:pt x="910" y="311"/>
                </a:lnTo>
                <a:lnTo>
                  <a:pt x="902" y="296"/>
                </a:lnTo>
                <a:lnTo>
                  <a:pt x="894" y="282"/>
                </a:lnTo>
                <a:lnTo>
                  <a:pt x="886" y="268"/>
                </a:lnTo>
                <a:lnTo>
                  <a:pt x="877" y="255"/>
                </a:lnTo>
                <a:lnTo>
                  <a:pt x="868" y="241"/>
                </a:lnTo>
                <a:lnTo>
                  <a:pt x="867" y="238"/>
                </a:lnTo>
                <a:lnTo>
                  <a:pt x="867" y="235"/>
                </a:lnTo>
                <a:lnTo>
                  <a:pt x="866" y="227"/>
                </a:lnTo>
                <a:lnTo>
                  <a:pt x="864" y="225"/>
                </a:lnTo>
                <a:lnTo>
                  <a:pt x="861" y="225"/>
                </a:lnTo>
                <a:lnTo>
                  <a:pt x="859" y="224"/>
                </a:lnTo>
                <a:lnTo>
                  <a:pt x="856" y="223"/>
                </a:lnTo>
                <a:lnTo>
                  <a:pt x="848" y="213"/>
                </a:lnTo>
                <a:lnTo>
                  <a:pt x="838" y="202"/>
                </a:lnTo>
                <a:lnTo>
                  <a:pt x="828" y="191"/>
                </a:lnTo>
                <a:lnTo>
                  <a:pt x="818" y="181"/>
                </a:lnTo>
                <a:lnTo>
                  <a:pt x="797" y="159"/>
                </a:lnTo>
                <a:lnTo>
                  <a:pt x="777" y="142"/>
                </a:lnTo>
                <a:lnTo>
                  <a:pt x="764" y="130"/>
                </a:lnTo>
                <a:lnTo>
                  <a:pt x="757" y="125"/>
                </a:lnTo>
                <a:lnTo>
                  <a:pt x="751" y="120"/>
                </a:lnTo>
                <a:lnTo>
                  <a:pt x="738" y="110"/>
                </a:lnTo>
                <a:lnTo>
                  <a:pt x="724" y="100"/>
                </a:lnTo>
                <a:lnTo>
                  <a:pt x="710" y="92"/>
                </a:lnTo>
                <a:lnTo>
                  <a:pt x="696" y="85"/>
                </a:lnTo>
                <a:lnTo>
                  <a:pt x="683" y="79"/>
                </a:lnTo>
                <a:lnTo>
                  <a:pt x="676" y="76"/>
                </a:lnTo>
                <a:lnTo>
                  <a:pt x="669" y="74"/>
                </a:lnTo>
                <a:lnTo>
                  <a:pt x="651" y="68"/>
                </a:lnTo>
                <a:lnTo>
                  <a:pt x="634" y="64"/>
                </a:lnTo>
                <a:lnTo>
                  <a:pt x="616" y="59"/>
                </a:lnTo>
                <a:lnTo>
                  <a:pt x="599" y="56"/>
                </a:lnTo>
                <a:lnTo>
                  <a:pt x="581" y="52"/>
                </a:lnTo>
                <a:lnTo>
                  <a:pt x="564" y="49"/>
                </a:lnTo>
                <a:lnTo>
                  <a:pt x="532" y="44"/>
                </a:lnTo>
                <a:lnTo>
                  <a:pt x="480" y="46"/>
                </a:lnTo>
                <a:lnTo>
                  <a:pt x="452" y="46"/>
                </a:lnTo>
                <a:lnTo>
                  <a:pt x="445" y="46"/>
                </a:lnTo>
                <a:lnTo>
                  <a:pt x="441" y="46"/>
                </a:lnTo>
                <a:lnTo>
                  <a:pt x="438" y="45"/>
                </a:lnTo>
                <a:lnTo>
                  <a:pt x="437" y="44"/>
                </a:lnTo>
                <a:lnTo>
                  <a:pt x="431" y="46"/>
                </a:lnTo>
                <a:lnTo>
                  <a:pt x="424" y="48"/>
                </a:lnTo>
                <a:lnTo>
                  <a:pt x="408" y="52"/>
                </a:lnTo>
                <a:lnTo>
                  <a:pt x="397" y="54"/>
                </a:lnTo>
                <a:lnTo>
                  <a:pt x="385" y="55"/>
                </a:lnTo>
                <a:lnTo>
                  <a:pt x="372" y="56"/>
                </a:lnTo>
                <a:lnTo>
                  <a:pt x="360" y="56"/>
                </a:lnTo>
                <a:lnTo>
                  <a:pt x="358" y="57"/>
                </a:lnTo>
                <a:lnTo>
                  <a:pt x="357" y="59"/>
                </a:lnTo>
                <a:lnTo>
                  <a:pt x="356" y="60"/>
                </a:lnTo>
                <a:lnTo>
                  <a:pt x="326" y="69"/>
                </a:lnTo>
                <a:lnTo>
                  <a:pt x="295" y="79"/>
                </a:lnTo>
                <a:lnTo>
                  <a:pt x="278" y="85"/>
                </a:lnTo>
                <a:lnTo>
                  <a:pt x="263" y="91"/>
                </a:lnTo>
                <a:lnTo>
                  <a:pt x="248" y="98"/>
                </a:lnTo>
                <a:lnTo>
                  <a:pt x="233" y="107"/>
                </a:lnTo>
                <a:lnTo>
                  <a:pt x="229" y="109"/>
                </a:lnTo>
                <a:lnTo>
                  <a:pt x="223" y="109"/>
                </a:lnTo>
                <a:lnTo>
                  <a:pt x="217" y="110"/>
                </a:lnTo>
                <a:lnTo>
                  <a:pt x="215" y="111"/>
                </a:lnTo>
                <a:lnTo>
                  <a:pt x="213" y="112"/>
                </a:lnTo>
                <a:lnTo>
                  <a:pt x="207" y="117"/>
                </a:lnTo>
                <a:lnTo>
                  <a:pt x="201" y="123"/>
                </a:lnTo>
                <a:lnTo>
                  <a:pt x="195" y="129"/>
                </a:lnTo>
                <a:lnTo>
                  <a:pt x="192" y="131"/>
                </a:lnTo>
                <a:lnTo>
                  <a:pt x="188" y="133"/>
                </a:lnTo>
                <a:lnTo>
                  <a:pt x="183" y="137"/>
                </a:lnTo>
                <a:lnTo>
                  <a:pt x="177" y="141"/>
                </a:lnTo>
                <a:lnTo>
                  <a:pt x="166" y="150"/>
                </a:lnTo>
                <a:lnTo>
                  <a:pt x="152" y="159"/>
                </a:lnTo>
                <a:lnTo>
                  <a:pt x="139" y="170"/>
                </a:lnTo>
                <a:lnTo>
                  <a:pt x="126" y="183"/>
                </a:lnTo>
                <a:lnTo>
                  <a:pt x="113" y="196"/>
                </a:lnTo>
                <a:lnTo>
                  <a:pt x="107" y="202"/>
                </a:lnTo>
                <a:lnTo>
                  <a:pt x="101" y="209"/>
                </a:lnTo>
                <a:lnTo>
                  <a:pt x="90" y="223"/>
                </a:lnTo>
                <a:lnTo>
                  <a:pt x="85" y="231"/>
                </a:lnTo>
                <a:lnTo>
                  <a:pt x="81" y="238"/>
                </a:lnTo>
                <a:lnTo>
                  <a:pt x="77" y="246"/>
                </a:lnTo>
                <a:lnTo>
                  <a:pt x="74" y="254"/>
                </a:lnTo>
                <a:lnTo>
                  <a:pt x="67" y="271"/>
                </a:lnTo>
                <a:lnTo>
                  <a:pt x="63" y="283"/>
                </a:lnTo>
                <a:lnTo>
                  <a:pt x="58" y="296"/>
                </a:lnTo>
                <a:lnTo>
                  <a:pt x="54" y="311"/>
                </a:lnTo>
                <a:lnTo>
                  <a:pt x="51" y="325"/>
                </a:lnTo>
                <a:lnTo>
                  <a:pt x="49" y="332"/>
                </a:lnTo>
                <a:lnTo>
                  <a:pt x="48" y="338"/>
                </a:lnTo>
                <a:lnTo>
                  <a:pt x="47" y="344"/>
                </a:lnTo>
                <a:lnTo>
                  <a:pt x="47" y="349"/>
                </a:lnTo>
                <a:lnTo>
                  <a:pt x="47" y="356"/>
                </a:lnTo>
                <a:lnTo>
                  <a:pt x="47" y="362"/>
                </a:lnTo>
                <a:lnTo>
                  <a:pt x="48" y="365"/>
                </a:lnTo>
                <a:lnTo>
                  <a:pt x="49" y="368"/>
                </a:lnTo>
                <a:lnTo>
                  <a:pt x="51" y="371"/>
                </a:lnTo>
                <a:lnTo>
                  <a:pt x="53" y="374"/>
                </a:lnTo>
                <a:lnTo>
                  <a:pt x="50" y="374"/>
                </a:lnTo>
                <a:lnTo>
                  <a:pt x="48" y="375"/>
                </a:lnTo>
                <a:lnTo>
                  <a:pt x="47" y="378"/>
                </a:lnTo>
                <a:lnTo>
                  <a:pt x="47" y="382"/>
                </a:lnTo>
                <a:lnTo>
                  <a:pt x="47" y="384"/>
                </a:lnTo>
                <a:lnTo>
                  <a:pt x="48" y="385"/>
                </a:lnTo>
                <a:lnTo>
                  <a:pt x="50" y="386"/>
                </a:lnTo>
                <a:lnTo>
                  <a:pt x="51" y="387"/>
                </a:lnTo>
                <a:lnTo>
                  <a:pt x="52" y="387"/>
                </a:lnTo>
                <a:lnTo>
                  <a:pt x="53" y="388"/>
                </a:lnTo>
                <a:lnTo>
                  <a:pt x="53" y="391"/>
                </a:lnTo>
                <a:lnTo>
                  <a:pt x="53" y="392"/>
                </a:lnTo>
                <a:lnTo>
                  <a:pt x="52" y="393"/>
                </a:lnTo>
                <a:lnTo>
                  <a:pt x="51" y="393"/>
                </a:lnTo>
                <a:lnTo>
                  <a:pt x="50" y="393"/>
                </a:lnTo>
                <a:lnTo>
                  <a:pt x="49" y="392"/>
                </a:lnTo>
                <a:lnTo>
                  <a:pt x="48" y="392"/>
                </a:lnTo>
                <a:lnTo>
                  <a:pt x="47" y="393"/>
                </a:lnTo>
                <a:lnTo>
                  <a:pt x="47" y="395"/>
                </a:lnTo>
                <a:lnTo>
                  <a:pt x="48" y="398"/>
                </a:lnTo>
                <a:lnTo>
                  <a:pt x="48" y="399"/>
                </a:lnTo>
                <a:lnTo>
                  <a:pt x="49" y="399"/>
                </a:lnTo>
                <a:lnTo>
                  <a:pt x="50" y="399"/>
                </a:lnTo>
                <a:lnTo>
                  <a:pt x="51" y="399"/>
                </a:lnTo>
                <a:lnTo>
                  <a:pt x="52" y="399"/>
                </a:lnTo>
                <a:lnTo>
                  <a:pt x="52" y="411"/>
                </a:lnTo>
                <a:lnTo>
                  <a:pt x="52" y="423"/>
                </a:lnTo>
                <a:lnTo>
                  <a:pt x="53" y="434"/>
                </a:lnTo>
                <a:lnTo>
                  <a:pt x="54" y="441"/>
                </a:lnTo>
                <a:lnTo>
                  <a:pt x="55" y="446"/>
                </a:lnTo>
                <a:lnTo>
                  <a:pt x="56" y="457"/>
                </a:lnTo>
                <a:lnTo>
                  <a:pt x="59" y="467"/>
                </a:lnTo>
                <a:lnTo>
                  <a:pt x="61" y="478"/>
                </a:lnTo>
                <a:lnTo>
                  <a:pt x="64" y="488"/>
                </a:lnTo>
                <a:lnTo>
                  <a:pt x="70" y="509"/>
                </a:lnTo>
                <a:lnTo>
                  <a:pt x="77" y="529"/>
                </a:lnTo>
                <a:lnTo>
                  <a:pt x="85" y="548"/>
                </a:lnTo>
                <a:lnTo>
                  <a:pt x="95" y="568"/>
                </a:lnTo>
                <a:lnTo>
                  <a:pt x="98" y="574"/>
                </a:lnTo>
                <a:lnTo>
                  <a:pt x="101" y="580"/>
                </a:lnTo>
                <a:lnTo>
                  <a:pt x="108" y="590"/>
                </a:lnTo>
                <a:lnTo>
                  <a:pt x="117" y="600"/>
                </a:lnTo>
                <a:lnTo>
                  <a:pt x="125" y="609"/>
                </a:lnTo>
                <a:lnTo>
                  <a:pt x="126" y="615"/>
                </a:lnTo>
                <a:lnTo>
                  <a:pt x="127" y="620"/>
                </a:lnTo>
                <a:lnTo>
                  <a:pt x="130" y="625"/>
                </a:lnTo>
                <a:lnTo>
                  <a:pt x="134" y="629"/>
                </a:lnTo>
                <a:lnTo>
                  <a:pt x="140" y="640"/>
                </a:lnTo>
                <a:lnTo>
                  <a:pt x="146" y="650"/>
                </a:lnTo>
                <a:lnTo>
                  <a:pt x="152" y="659"/>
                </a:lnTo>
                <a:lnTo>
                  <a:pt x="157" y="662"/>
                </a:lnTo>
                <a:lnTo>
                  <a:pt x="161" y="665"/>
                </a:lnTo>
                <a:lnTo>
                  <a:pt x="167" y="669"/>
                </a:lnTo>
                <a:lnTo>
                  <a:pt x="172" y="674"/>
                </a:lnTo>
                <a:lnTo>
                  <a:pt x="176" y="679"/>
                </a:lnTo>
                <a:lnTo>
                  <a:pt x="180" y="685"/>
                </a:lnTo>
                <a:lnTo>
                  <a:pt x="190" y="699"/>
                </a:lnTo>
                <a:lnTo>
                  <a:pt x="195" y="707"/>
                </a:lnTo>
                <a:lnTo>
                  <a:pt x="198" y="710"/>
                </a:lnTo>
                <a:lnTo>
                  <a:pt x="201" y="713"/>
                </a:lnTo>
                <a:lnTo>
                  <a:pt x="204" y="715"/>
                </a:lnTo>
                <a:lnTo>
                  <a:pt x="208" y="717"/>
                </a:lnTo>
                <a:lnTo>
                  <a:pt x="211" y="719"/>
                </a:lnTo>
                <a:lnTo>
                  <a:pt x="215" y="721"/>
                </a:lnTo>
                <a:lnTo>
                  <a:pt x="217" y="726"/>
                </a:lnTo>
                <a:lnTo>
                  <a:pt x="220" y="732"/>
                </a:lnTo>
                <a:lnTo>
                  <a:pt x="223" y="733"/>
                </a:lnTo>
                <a:lnTo>
                  <a:pt x="225" y="734"/>
                </a:lnTo>
                <a:lnTo>
                  <a:pt x="230" y="738"/>
                </a:lnTo>
                <a:lnTo>
                  <a:pt x="235" y="742"/>
                </a:lnTo>
                <a:lnTo>
                  <a:pt x="240" y="747"/>
                </a:lnTo>
                <a:lnTo>
                  <a:pt x="250" y="758"/>
                </a:lnTo>
                <a:lnTo>
                  <a:pt x="255" y="763"/>
                </a:lnTo>
                <a:lnTo>
                  <a:pt x="260" y="768"/>
                </a:lnTo>
                <a:lnTo>
                  <a:pt x="272" y="777"/>
                </a:lnTo>
                <a:lnTo>
                  <a:pt x="286" y="786"/>
                </a:lnTo>
                <a:lnTo>
                  <a:pt x="300" y="794"/>
                </a:lnTo>
                <a:lnTo>
                  <a:pt x="314" y="802"/>
                </a:lnTo>
                <a:lnTo>
                  <a:pt x="318" y="805"/>
                </a:lnTo>
                <a:lnTo>
                  <a:pt x="322" y="809"/>
                </a:lnTo>
                <a:lnTo>
                  <a:pt x="326" y="814"/>
                </a:lnTo>
                <a:lnTo>
                  <a:pt x="328" y="816"/>
                </a:lnTo>
                <a:lnTo>
                  <a:pt x="330" y="818"/>
                </a:lnTo>
                <a:lnTo>
                  <a:pt x="337" y="823"/>
                </a:lnTo>
                <a:lnTo>
                  <a:pt x="346" y="827"/>
                </a:lnTo>
                <a:lnTo>
                  <a:pt x="364" y="838"/>
                </a:lnTo>
                <a:lnTo>
                  <a:pt x="368" y="840"/>
                </a:lnTo>
                <a:lnTo>
                  <a:pt x="371" y="844"/>
                </a:lnTo>
                <a:lnTo>
                  <a:pt x="374" y="847"/>
                </a:lnTo>
                <a:lnTo>
                  <a:pt x="377" y="850"/>
                </a:lnTo>
                <a:lnTo>
                  <a:pt x="380" y="852"/>
                </a:lnTo>
                <a:lnTo>
                  <a:pt x="382" y="854"/>
                </a:lnTo>
                <a:lnTo>
                  <a:pt x="389" y="858"/>
                </a:lnTo>
                <a:lnTo>
                  <a:pt x="396" y="863"/>
                </a:lnTo>
                <a:lnTo>
                  <a:pt x="398" y="866"/>
                </a:lnTo>
                <a:lnTo>
                  <a:pt x="399" y="868"/>
                </a:lnTo>
                <a:lnTo>
                  <a:pt x="400" y="867"/>
                </a:lnTo>
                <a:lnTo>
                  <a:pt x="401" y="866"/>
                </a:lnTo>
                <a:lnTo>
                  <a:pt x="401" y="863"/>
                </a:lnTo>
                <a:lnTo>
                  <a:pt x="416" y="863"/>
                </a:lnTo>
                <a:lnTo>
                  <a:pt x="416" y="868"/>
                </a:lnTo>
                <a:lnTo>
                  <a:pt x="417" y="869"/>
                </a:lnTo>
                <a:lnTo>
                  <a:pt x="418" y="870"/>
                </a:lnTo>
                <a:lnTo>
                  <a:pt x="432" y="875"/>
                </a:lnTo>
                <a:lnTo>
                  <a:pt x="446" y="880"/>
                </a:lnTo>
                <a:lnTo>
                  <a:pt x="462" y="886"/>
                </a:lnTo>
                <a:lnTo>
                  <a:pt x="478" y="892"/>
                </a:lnTo>
                <a:lnTo>
                  <a:pt x="480" y="893"/>
                </a:lnTo>
                <a:lnTo>
                  <a:pt x="482" y="895"/>
                </a:lnTo>
                <a:lnTo>
                  <a:pt x="486" y="900"/>
                </a:lnTo>
                <a:lnTo>
                  <a:pt x="490" y="905"/>
                </a:lnTo>
                <a:lnTo>
                  <a:pt x="492" y="906"/>
                </a:lnTo>
                <a:lnTo>
                  <a:pt x="495" y="907"/>
                </a:lnTo>
                <a:lnTo>
                  <a:pt x="497" y="907"/>
                </a:lnTo>
                <a:lnTo>
                  <a:pt x="498" y="906"/>
                </a:lnTo>
                <a:lnTo>
                  <a:pt x="497" y="905"/>
                </a:lnTo>
                <a:lnTo>
                  <a:pt x="497" y="903"/>
                </a:lnTo>
                <a:lnTo>
                  <a:pt x="497" y="902"/>
                </a:lnTo>
                <a:lnTo>
                  <a:pt x="496" y="901"/>
                </a:lnTo>
                <a:lnTo>
                  <a:pt x="497" y="900"/>
                </a:lnTo>
                <a:lnTo>
                  <a:pt x="499" y="900"/>
                </a:lnTo>
                <a:lnTo>
                  <a:pt x="500" y="901"/>
                </a:lnTo>
                <a:lnTo>
                  <a:pt x="501" y="903"/>
                </a:lnTo>
                <a:lnTo>
                  <a:pt x="503" y="905"/>
                </a:lnTo>
                <a:lnTo>
                  <a:pt x="505" y="906"/>
                </a:lnTo>
                <a:lnTo>
                  <a:pt x="508" y="907"/>
                </a:lnTo>
                <a:lnTo>
                  <a:pt x="512" y="908"/>
                </a:lnTo>
                <a:lnTo>
                  <a:pt x="517" y="908"/>
                </a:lnTo>
                <a:lnTo>
                  <a:pt x="519" y="910"/>
                </a:lnTo>
                <a:lnTo>
                  <a:pt x="520" y="913"/>
                </a:lnTo>
                <a:lnTo>
                  <a:pt x="521" y="915"/>
                </a:lnTo>
                <a:lnTo>
                  <a:pt x="522" y="917"/>
                </a:lnTo>
                <a:lnTo>
                  <a:pt x="527" y="917"/>
                </a:lnTo>
                <a:lnTo>
                  <a:pt x="534" y="918"/>
                </a:lnTo>
                <a:lnTo>
                  <a:pt x="540" y="920"/>
                </a:lnTo>
                <a:lnTo>
                  <a:pt x="543" y="922"/>
                </a:lnTo>
                <a:lnTo>
                  <a:pt x="546" y="924"/>
                </a:lnTo>
                <a:lnTo>
                  <a:pt x="547" y="922"/>
                </a:lnTo>
                <a:lnTo>
                  <a:pt x="548" y="921"/>
                </a:lnTo>
                <a:lnTo>
                  <a:pt x="549" y="916"/>
                </a:lnTo>
                <a:lnTo>
                  <a:pt x="552" y="918"/>
                </a:lnTo>
                <a:lnTo>
                  <a:pt x="554" y="919"/>
                </a:lnTo>
                <a:lnTo>
                  <a:pt x="559" y="920"/>
                </a:lnTo>
                <a:lnTo>
                  <a:pt x="560" y="920"/>
                </a:lnTo>
                <a:lnTo>
                  <a:pt x="562" y="922"/>
                </a:lnTo>
                <a:lnTo>
                  <a:pt x="563" y="926"/>
                </a:lnTo>
                <a:lnTo>
                  <a:pt x="565" y="932"/>
                </a:lnTo>
                <a:lnTo>
                  <a:pt x="562" y="933"/>
                </a:lnTo>
                <a:lnTo>
                  <a:pt x="559" y="934"/>
                </a:lnTo>
                <a:lnTo>
                  <a:pt x="556" y="936"/>
                </a:lnTo>
                <a:lnTo>
                  <a:pt x="552" y="938"/>
                </a:lnTo>
                <a:lnTo>
                  <a:pt x="550" y="940"/>
                </a:lnTo>
                <a:lnTo>
                  <a:pt x="547" y="944"/>
                </a:lnTo>
                <a:lnTo>
                  <a:pt x="545" y="948"/>
                </a:lnTo>
                <a:lnTo>
                  <a:pt x="545" y="950"/>
                </a:lnTo>
                <a:lnTo>
                  <a:pt x="544" y="953"/>
                </a:lnTo>
                <a:lnTo>
                  <a:pt x="541" y="952"/>
                </a:lnTo>
                <a:lnTo>
                  <a:pt x="538" y="950"/>
                </a:lnTo>
                <a:lnTo>
                  <a:pt x="535" y="947"/>
                </a:lnTo>
                <a:lnTo>
                  <a:pt x="529" y="944"/>
                </a:lnTo>
                <a:lnTo>
                  <a:pt x="529" y="953"/>
                </a:lnTo>
                <a:lnTo>
                  <a:pt x="520" y="953"/>
                </a:lnTo>
                <a:lnTo>
                  <a:pt x="514" y="952"/>
                </a:lnTo>
                <a:lnTo>
                  <a:pt x="508" y="952"/>
                </a:lnTo>
                <a:lnTo>
                  <a:pt x="503" y="950"/>
                </a:lnTo>
                <a:lnTo>
                  <a:pt x="498" y="948"/>
                </a:lnTo>
                <a:lnTo>
                  <a:pt x="497" y="947"/>
                </a:lnTo>
                <a:lnTo>
                  <a:pt x="496" y="946"/>
                </a:lnTo>
                <a:lnTo>
                  <a:pt x="495" y="944"/>
                </a:lnTo>
                <a:lnTo>
                  <a:pt x="495" y="942"/>
                </a:lnTo>
                <a:lnTo>
                  <a:pt x="480" y="941"/>
                </a:lnTo>
                <a:lnTo>
                  <a:pt x="472" y="940"/>
                </a:lnTo>
                <a:lnTo>
                  <a:pt x="464" y="938"/>
                </a:lnTo>
                <a:lnTo>
                  <a:pt x="449" y="934"/>
                </a:lnTo>
                <a:lnTo>
                  <a:pt x="442" y="932"/>
                </a:lnTo>
                <a:lnTo>
                  <a:pt x="435" y="929"/>
                </a:lnTo>
                <a:lnTo>
                  <a:pt x="420" y="924"/>
                </a:lnTo>
                <a:lnTo>
                  <a:pt x="405" y="918"/>
                </a:lnTo>
                <a:lnTo>
                  <a:pt x="376" y="906"/>
                </a:lnTo>
                <a:lnTo>
                  <a:pt x="371" y="901"/>
                </a:lnTo>
                <a:lnTo>
                  <a:pt x="366" y="897"/>
                </a:lnTo>
                <a:lnTo>
                  <a:pt x="361" y="893"/>
                </a:lnTo>
                <a:lnTo>
                  <a:pt x="359" y="892"/>
                </a:lnTo>
                <a:lnTo>
                  <a:pt x="356" y="891"/>
                </a:lnTo>
                <a:lnTo>
                  <a:pt x="354" y="892"/>
                </a:lnTo>
                <a:lnTo>
                  <a:pt x="353" y="892"/>
                </a:lnTo>
                <a:lnTo>
                  <a:pt x="353" y="893"/>
                </a:lnTo>
                <a:lnTo>
                  <a:pt x="354" y="894"/>
                </a:lnTo>
                <a:lnTo>
                  <a:pt x="354" y="895"/>
                </a:lnTo>
                <a:lnTo>
                  <a:pt x="354" y="896"/>
                </a:lnTo>
                <a:lnTo>
                  <a:pt x="354" y="897"/>
                </a:lnTo>
                <a:lnTo>
                  <a:pt x="352" y="897"/>
                </a:lnTo>
                <a:lnTo>
                  <a:pt x="349" y="897"/>
                </a:lnTo>
                <a:lnTo>
                  <a:pt x="347" y="895"/>
                </a:lnTo>
                <a:lnTo>
                  <a:pt x="343" y="893"/>
                </a:lnTo>
                <a:lnTo>
                  <a:pt x="341" y="890"/>
                </a:lnTo>
                <a:lnTo>
                  <a:pt x="336" y="884"/>
                </a:lnTo>
                <a:lnTo>
                  <a:pt x="335" y="883"/>
                </a:lnTo>
                <a:lnTo>
                  <a:pt x="334" y="882"/>
                </a:lnTo>
                <a:lnTo>
                  <a:pt x="331" y="881"/>
                </a:lnTo>
                <a:lnTo>
                  <a:pt x="329" y="880"/>
                </a:lnTo>
                <a:lnTo>
                  <a:pt x="327" y="879"/>
                </a:lnTo>
                <a:lnTo>
                  <a:pt x="321" y="878"/>
                </a:lnTo>
                <a:lnTo>
                  <a:pt x="316" y="877"/>
                </a:lnTo>
                <a:lnTo>
                  <a:pt x="314" y="877"/>
                </a:lnTo>
                <a:lnTo>
                  <a:pt x="312" y="876"/>
                </a:lnTo>
                <a:lnTo>
                  <a:pt x="308" y="873"/>
                </a:lnTo>
                <a:lnTo>
                  <a:pt x="305" y="870"/>
                </a:lnTo>
                <a:lnTo>
                  <a:pt x="299" y="864"/>
                </a:lnTo>
                <a:lnTo>
                  <a:pt x="294" y="859"/>
                </a:lnTo>
                <a:lnTo>
                  <a:pt x="291" y="856"/>
                </a:lnTo>
                <a:lnTo>
                  <a:pt x="288" y="855"/>
                </a:lnTo>
                <a:lnTo>
                  <a:pt x="279" y="851"/>
                </a:lnTo>
                <a:lnTo>
                  <a:pt x="271" y="848"/>
                </a:lnTo>
                <a:lnTo>
                  <a:pt x="263" y="845"/>
                </a:lnTo>
                <a:lnTo>
                  <a:pt x="256" y="841"/>
                </a:lnTo>
                <a:lnTo>
                  <a:pt x="252" y="838"/>
                </a:lnTo>
                <a:lnTo>
                  <a:pt x="247" y="834"/>
                </a:lnTo>
                <a:lnTo>
                  <a:pt x="239" y="827"/>
                </a:lnTo>
                <a:lnTo>
                  <a:pt x="223" y="811"/>
                </a:lnTo>
                <a:lnTo>
                  <a:pt x="214" y="804"/>
                </a:lnTo>
                <a:lnTo>
                  <a:pt x="205" y="797"/>
                </a:lnTo>
                <a:lnTo>
                  <a:pt x="201" y="793"/>
                </a:lnTo>
                <a:lnTo>
                  <a:pt x="196" y="790"/>
                </a:lnTo>
                <a:lnTo>
                  <a:pt x="191" y="788"/>
                </a:lnTo>
                <a:lnTo>
                  <a:pt x="186" y="785"/>
                </a:lnTo>
                <a:lnTo>
                  <a:pt x="184" y="781"/>
                </a:lnTo>
                <a:lnTo>
                  <a:pt x="181" y="778"/>
                </a:lnTo>
                <a:lnTo>
                  <a:pt x="175" y="769"/>
                </a:lnTo>
                <a:lnTo>
                  <a:pt x="167" y="760"/>
                </a:lnTo>
                <a:lnTo>
                  <a:pt x="158" y="752"/>
                </a:lnTo>
                <a:lnTo>
                  <a:pt x="147" y="743"/>
                </a:lnTo>
                <a:lnTo>
                  <a:pt x="138" y="734"/>
                </a:lnTo>
                <a:lnTo>
                  <a:pt x="129" y="724"/>
                </a:lnTo>
                <a:lnTo>
                  <a:pt x="121" y="715"/>
                </a:lnTo>
                <a:lnTo>
                  <a:pt x="110" y="697"/>
                </a:lnTo>
                <a:lnTo>
                  <a:pt x="98" y="677"/>
                </a:lnTo>
                <a:lnTo>
                  <a:pt x="86" y="657"/>
                </a:lnTo>
                <a:lnTo>
                  <a:pt x="78" y="640"/>
                </a:lnTo>
                <a:lnTo>
                  <a:pt x="77" y="637"/>
                </a:lnTo>
                <a:lnTo>
                  <a:pt x="75" y="637"/>
                </a:lnTo>
                <a:lnTo>
                  <a:pt x="71" y="635"/>
                </a:lnTo>
                <a:lnTo>
                  <a:pt x="64" y="623"/>
                </a:lnTo>
                <a:lnTo>
                  <a:pt x="57" y="611"/>
                </a:lnTo>
                <a:lnTo>
                  <a:pt x="51" y="597"/>
                </a:lnTo>
                <a:lnTo>
                  <a:pt x="46" y="583"/>
                </a:lnTo>
                <a:lnTo>
                  <a:pt x="36" y="554"/>
                </a:lnTo>
                <a:lnTo>
                  <a:pt x="32" y="540"/>
                </a:lnTo>
                <a:lnTo>
                  <a:pt x="27" y="526"/>
                </a:lnTo>
                <a:lnTo>
                  <a:pt x="25" y="530"/>
                </a:lnTo>
                <a:lnTo>
                  <a:pt x="23" y="531"/>
                </a:lnTo>
                <a:lnTo>
                  <a:pt x="22" y="532"/>
                </a:lnTo>
                <a:lnTo>
                  <a:pt x="20" y="532"/>
                </a:lnTo>
                <a:lnTo>
                  <a:pt x="20" y="519"/>
                </a:lnTo>
                <a:lnTo>
                  <a:pt x="21" y="516"/>
                </a:lnTo>
                <a:lnTo>
                  <a:pt x="21" y="515"/>
                </a:lnTo>
                <a:lnTo>
                  <a:pt x="22" y="515"/>
                </a:lnTo>
                <a:lnTo>
                  <a:pt x="24" y="516"/>
                </a:lnTo>
                <a:lnTo>
                  <a:pt x="25" y="517"/>
                </a:lnTo>
                <a:lnTo>
                  <a:pt x="26" y="516"/>
                </a:lnTo>
                <a:lnTo>
                  <a:pt x="23" y="511"/>
                </a:lnTo>
                <a:lnTo>
                  <a:pt x="20" y="504"/>
                </a:lnTo>
                <a:lnTo>
                  <a:pt x="17" y="499"/>
                </a:lnTo>
                <a:lnTo>
                  <a:pt x="15" y="493"/>
                </a:lnTo>
                <a:lnTo>
                  <a:pt x="10" y="480"/>
                </a:lnTo>
                <a:lnTo>
                  <a:pt x="7" y="466"/>
                </a:lnTo>
                <a:lnTo>
                  <a:pt x="4" y="451"/>
                </a:lnTo>
                <a:lnTo>
                  <a:pt x="2" y="435"/>
                </a:lnTo>
                <a:lnTo>
                  <a:pt x="1" y="420"/>
                </a:lnTo>
                <a:lnTo>
                  <a:pt x="0" y="405"/>
                </a:lnTo>
                <a:lnTo>
                  <a:pt x="2" y="385"/>
                </a:lnTo>
                <a:lnTo>
                  <a:pt x="4" y="358"/>
                </a:lnTo>
                <a:lnTo>
                  <a:pt x="5" y="358"/>
                </a:lnTo>
                <a:lnTo>
                  <a:pt x="6" y="359"/>
                </a:lnTo>
                <a:lnTo>
                  <a:pt x="7" y="359"/>
                </a:lnTo>
                <a:lnTo>
                  <a:pt x="8" y="358"/>
                </a:lnTo>
                <a:lnTo>
                  <a:pt x="9" y="357"/>
                </a:lnTo>
                <a:lnTo>
                  <a:pt x="9" y="355"/>
                </a:lnTo>
                <a:lnTo>
                  <a:pt x="9" y="353"/>
                </a:lnTo>
                <a:lnTo>
                  <a:pt x="8" y="352"/>
                </a:lnTo>
                <a:lnTo>
                  <a:pt x="6" y="354"/>
                </a:lnTo>
                <a:lnTo>
                  <a:pt x="4" y="355"/>
                </a:lnTo>
                <a:lnTo>
                  <a:pt x="3" y="354"/>
                </a:lnTo>
                <a:lnTo>
                  <a:pt x="3" y="352"/>
                </a:lnTo>
                <a:lnTo>
                  <a:pt x="4" y="349"/>
                </a:lnTo>
                <a:lnTo>
                  <a:pt x="5" y="349"/>
                </a:lnTo>
                <a:lnTo>
                  <a:pt x="6" y="349"/>
                </a:lnTo>
                <a:lnTo>
                  <a:pt x="7" y="349"/>
                </a:lnTo>
                <a:lnTo>
                  <a:pt x="8" y="349"/>
                </a:lnTo>
                <a:lnTo>
                  <a:pt x="9" y="330"/>
                </a:lnTo>
                <a:lnTo>
                  <a:pt x="10" y="319"/>
                </a:lnTo>
                <a:lnTo>
                  <a:pt x="13" y="309"/>
                </a:lnTo>
                <a:lnTo>
                  <a:pt x="15" y="309"/>
                </a:lnTo>
                <a:lnTo>
                  <a:pt x="16" y="309"/>
                </a:lnTo>
                <a:lnTo>
                  <a:pt x="17" y="308"/>
                </a:lnTo>
                <a:lnTo>
                  <a:pt x="17" y="304"/>
                </a:lnTo>
                <a:lnTo>
                  <a:pt x="17" y="300"/>
                </a:lnTo>
                <a:lnTo>
                  <a:pt x="16" y="299"/>
                </a:lnTo>
                <a:lnTo>
                  <a:pt x="14" y="300"/>
                </a:lnTo>
                <a:lnTo>
                  <a:pt x="12" y="300"/>
                </a:lnTo>
                <a:lnTo>
                  <a:pt x="14" y="296"/>
                </a:lnTo>
                <a:lnTo>
                  <a:pt x="16" y="292"/>
                </a:lnTo>
                <a:lnTo>
                  <a:pt x="17" y="288"/>
                </a:lnTo>
                <a:lnTo>
                  <a:pt x="18" y="284"/>
                </a:lnTo>
                <a:lnTo>
                  <a:pt x="20" y="277"/>
                </a:lnTo>
                <a:lnTo>
                  <a:pt x="21" y="273"/>
                </a:lnTo>
                <a:lnTo>
                  <a:pt x="25" y="270"/>
                </a:lnTo>
                <a:lnTo>
                  <a:pt x="30" y="266"/>
                </a:lnTo>
                <a:lnTo>
                  <a:pt x="33" y="264"/>
                </a:lnTo>
                <a:lnTo>
                  <a:pt x="34" y="262"/>
                </a:lnTo>
                <a:lnTo>
                  <a:pt x="35" y="260"/>
                </a:lnTo>
                <a:lnTo>
                  <a:pt x="36" y="257"/>
                </a:lnTo>
                <a:lnTo>
                  <a:pt x="35" y="254"/>
                </a:lnTo>
                <a:lnTo>
                  <a:pt x="34" y="253"/>
                </a:lnTo>
                <a:lnTo>
                  <a:pt x="33" y="254"/>
                </a:lnTo>
                <a:lnTo>
                  <a:pt x="29" y="253"/>
                </a:lnTo>
                <a:lnTo>
                  <a:pt x="32" y="252"/>
                </a:lnTo>
                <a:lnTo>
                  <a:pt x="34" y="249"/>
                </a:lnTo>
                <a:lnTo>
                  <a:pt x="36" y="245"/>
                </a:lnTo>
                <a:lnTo>
                  <a:pt x="38" y="240"/>
                </a:lnTo>
                <a:lnTo>
                  <a:pt x="40" y="235"/>
                </a:lnTo>
                <a:lnTo>
                  <a:pt x="41" y="233"/>
                </a:lnTo>
                <a:lnTo>
                  <a:pt x="42" y="231"/>
                </a:lnTo>
                <a:lnTo>
                  <a:pt x="46" y="228"/>
                </a:lnTo>
                <a:lnTo>
                  <a:pt x="49" y="226"/>
                </a:lnTo>
                <a:lnTo>
                  <a:pt x="52" y="223"/>
                </a:lnTo>
                <a:lnTo>
                  <a:pt x="53" y="221"/>
                </a:lnTo>
                <a:lnTo>
                  <a:pt x="54" y="218"/>
                </a:lnTo>
                <a:lnTo>
                  <a:pt x="55" y="213"/>
                </a:lnTo>
                <a:lnTo>
                  <a:pt x="56" y="208"/>
                </a:lnTo>
                <a:lnTo>
                  <a:pt x="57" y="203"/>
                </a:lnTo>
                <a:lnTo>
                  <a:pt x="58" y="200"/>
                </a:lnTo>
                <a:lnTo>
                  <a:pt x="61" y="197"/>
                </a:lnTo>
                <a:lnTo>
                  <a:pt x="64" y="194"/>
                </a:lnTo>
                <a:lnTo>
                  <a:pt x="68" y="190"/>
                </a:lnTo>
                <a:lnTo>
                  <a:pt x="76" y="184"/>
                </a:lnTo>
                <a:lnTo>
                  <a:pt x="84" y="179"/>
                </a:lnTo>
                <a:lnTo>
                  <a:pt x="85" y="174"/>
                </a:lnTo>
                <a:lnTo>
                  <a:pt x="87" y="167"/>
                </a:lnTo>
                <a:lnTo>
                  <a:pt x="89" y="164"/>
                </a:lnTo>
                <a:lnTo>
                  <a:pt x="90" y="161"/>
                </a:lnTo>
                <a:lnTo>
                  <a:pt x="95" y="156"/>
                </a:lnTo>
                <a:lnTo>
                  <a:pt x="99" y="150"/>
                </a:lnTo>
                <a:lnTo>
                  <a:pt x="103" y="145"/>
                </a:lnTo>
                <a:lnTo>
                  <a:pt x="108" y="140"/>
                </a:lnTo>
                <a:lnTo>
                  <a:pt x="113" y="135"/>
                </a:lnTo>
                <a:lnTo>
                  <a:pt x="124" y="126"/>
                </a:lnTo>
                <a:lnTo>
                  <a:pt x="134" y="117"/>
                </a:lnTo>
                <a:lnTo>
                  <a:pt x="153" y="100"/>
                </a:lnTo>
                <a:lnTo>
                  <a:pt x="160" y="95"/>
                </a:lnTo>
                <a:lnTo>
                  <a:pt x="166" y="91"/>
                </a:lnTo>
                <a:lnTo>
                  <a:pt x="179" y="81"/>
                </a:lnTo>
                <a:lnTo>
                  <a:pt x="194" y="73"/>
                </a:lnTo>
                <a:lnTo>
                  <a:pt x="209" y="65"/>
                </a:lnTo>
                <a:lnTo>
                  <a:pt x="245" y="50"/>
                </a:lnTo>
                <a:lnTo>
                  <a:pt x="261" y="43"/>
                </a:lnTo>
                <a:lnTo>
                  <a:pt x="270" y="40"/>
                </a:lnTo>
                <a:lnTo>
                  <a:pt x="279" y="36"/>
                </a:lnTo>
                <a:lnTo>
                  <a:pt x="283" y="35"/>
                </a:lnTo>
                <a:lnTo>
                  <a:pt x="286" y="34"/>
                </a:lnTo>
                <a:lnTo>
                  <a:pt x="288" y="31"/>
                </a:lnTo>
                <a:lnTo>
                  <a:pt x="289" y="30"/>
                </a:lnTo>
                <a:lnTo>
                  <a:pt x="290" y="30"/>
                </a:lnTo>
                <a:lnTo>
                  <a:pt x="292" y="29"/>
                </a:lnTo>
                <a:lnTo>
                  <a:pt x="296" y="29"/>
                </a:lnTo>
                <a:lnTo>
                  <a:pt x="301" y="29"/>
                </a:lnTo>
                <a:lnTo>
                  <a:pt x="305" y="30"/>
                </a:lnTo>
                <a:lnTo>
                  <a:pt x="307" y="32"/>
                </a:lnTo>
                <a:lnTo>
                  <a:pt x="309" y="35"/>
                </a:lnTo>
                <a:lnTo>
                  <a:pt x="313" y="28"/>
                </a:lnTo>
                <a:lnTo>
                  <a:pt x="317" y="23"/>
                </a:lnTo>
                <a:lnTo>
                  <a:pt x="321" y="21"/>
                </a:lnTo>
                <a:lnTo>
                  <a:pt x="325" y="20"/>
                </a:lnTo>
                <a:lnTo>
                  <a:pt x="329" y="21"/>
                </a:lnTo>
                <a:lnTo>
                  <a:pt x="331" y="21"/>
                </a:lnTo>
                <a:lnTo>
                  <a:pt x="332" y="22"/>
                </a:lnTo>
                <a:lnTo>
                  <a:pt x="334" y="24"/>
                </a:lnTo>
                <a:lnTo>
                  <a:pt x="335" y="26"/>
                </a:lnTo>
                <a:lnTo>
                  <a:pt x="342" y="17"/>
                </a:lnTo>
                <a:lnTo>
                  <a:pt x="345" y="15"/>
                </a:lnTo>
                <a:lnTo>
                  <a:pt x="347" y="13"/>
                </a:lnTo>
                <a:lnTo>
                  <a:pt x="349" y="12"/>
                </a:lnTo>
                <a:lnTo>
                  <a:pt x="352" y="12"/>
                </a:lnTo>
                <a:lnTo>
                  <a:pt x="354" y="12"/>
                </a:lnTo>
                <a:lnTo>
                  <a:pt x="355" y="12"/>
                </a:lnTo>
                <a:lnTo>
                  <a:pt x="355" y="13"/>
                </a:lnTo>
                <a:lnTo>
                  <a:pt x="355" y="14"/>
                </a:lnTo>
                <a:lnTo>
                  <a:pt x="355" y="16"/>
                </a:lnTo>
                <a:lnTo>
                  <a:pt x="356" y="16"/>
                </a:lnTo>
                <a:lnTo>
                  <a:pt x="357" y="17"/>
                </a:lnTo>
                <a:lnTo>
                  <a:pt x="359" y="17"/>
                </a:lnTo>
                <a:lnTo>
                  <a:pt x="361" y="17"/>
                </a:lnTo>
                <a:lnTo>
                  <a:pt x="363" y="16"/>
                </a:lnTo>
                <a:lnTo>
                  <a:pt x="365" y="14"/>
                </a:lnTo>
                <a:lnTo>
                  <a:pt x="368" y="12"/>
                </a:lnTo>
                <a:lnTo>
                  <a:pt x="370" y="12"/>
                </a:lnTo>
                <a:lnTo>
                  <a:pt x="372" y="12"/>
                </a:lnTo>
                <a:lnTo>
                  <a:pt x="376" y="12"/>
                </a:lnTo>
                <a:lnTo>
                  <a:pt x="378" y="13"/>
                </a:lnTo>
                <a:lnTo>
                  <a:pt x="379" y="14"/>
                </a:lnTo>
                <a:lnTo>
                  <a:pt x="382" y="17"/>
                </a:lnTo>
                <a:lnTo>
                  <a:pt x="383" y="15"/>
                </a:lnTo>
                <a:lnTo>
                  <a:pt x="385" y="12"/>
                </a:lnTo>
                <a:lnTo>
                  <a:pt x="387" y="11"/>
                </a:lnTo>
                <a:lnTo>
                  <a:pt x="389" y="10"/>
                </a:lnTo>
                <a:lnTo>
                  <a:pt x="394" y="9"/>
                </a:lnTo>
                <a:lnTo>
                  <a:pt x="400" y="9"/>
                </a:lnTo>
                <a:lnTo>
                  <a:pt x="405" y="9"/>
                </a:lnTo>
                <a:lnTo>
                  <a:pt x="409" y="9"/>
                </a:lnTo>
                <a:lnTo>
                  <a:pt x="412" y="9"/>
                </a:lnTo>
                <a:lnTo>
                  <a:pt x="414" y="8"/>
                </a:lnTo>
                <a:lnTo>
                  <a:pt x="417" y="7"/>
                </a:lnTo>
                <a:lnTo>
                  <a:pt x="419" y="5"/>
                </a:lnTo>
                <a:lnTo>
                  <a:pt x="421" y="3"/>
                </a:lnTo>
                <a:lnTo>
                  <a:pt x="422" y="7"/>
                </a:lnTo>
                <a:lnTo>
                  <a:pt x="426" y="9"/>
                </a:lnTo>
                <a:lnTo>
                  <a:pt x="431" y="10"/>
                </a:lnTo>
                <a:lnTo>
                  <a:pt x="437" y="11"/>
                </a:lnTo>
                <a:lnTo>
                  <a:pt x="442" y="12"/>
                </a:lnTo>
                <a:lnTo>
                  <a:pt x="444" y="11"/>
                </a:lnTo>
                <a:lnTo>
                  <a:pt x="446" y="11"/>
                </a:lnTo>
                <a:lnTo>
                  <a:pt x="447" y="10"/>
                </a:lnTo>
                <a:lnTo>
                  <a:pt x="448" y="9"/>
                </a:lnTo>
                <a:lnTo>
                  <a:pt x="448" y="6"/>
                </a:lnTo>
                <a:lnTo>
                  <a:pt x="449" y="4"/>
                </a:lnTo>
                <a:lnTo>
                  <a:pt x="463" y="2"/>
                </a:lnTo>
                <a:lnTo>
                  <a:pt x="470" y="1"/>
                </a:lnTo>
                <a:lnTo>
                  <a:pt x="476" y="0"/>
                </a:lnTo>
                <a:close/>
              </a:path>
            </a:pathLst>
          </a:custGeom>
          <a:solidFill>
            <a:srgbClr val="E2B90C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7"/>
            <a:ext cx="85811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63551"/>
            <a:ext cx="9144000" cy="877218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 3°  “Crear”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7"/>
          <p:cNvSpPr>
            <a:spLocks/>
          </p:cNvSpPr>
          <p:nvPr/>
        </p:nvSpPr>
        <p:spPr bwMode="auto">
          <a:xfrm rot="6965566">
            <a:off x="228040" y="2908094"/>
            <a:ext cx="1138292" cy="1113821"/>
          </a:xfrm>
          <a:custGeom>
            <a:avLst/>
            <a:gdLst>
              <a:gd name="T0" fmla="*/ 2147483647 w 1001"/>
              <a:gd name="T1" fmla="*/ 2147483647 h 1070"/>
              <a:gd name="T2" fmla="*/ 2147483647 w 1001"/>
              <a:gd name="T3" fmla="*/ 2147483647 h 1070"/>
              <a:gd name="T4" fmla="*/ 2147483647 w 1001"/>
              <a:gd name="T5" fmla="*/ 2147483647 h 1070"/>
              <a:gd name="T6" fmla="*/ 2147483647 w 1001"/>
              <a:gd name="T7" fmla="*/ 2147483647 h 1070"/>
              <a:gd name="T8" fmla="*/ 2147483647 w 1001"/>
              <a:gd name="T9" fmla="*/ 2147483647 h 1070"/>
              <a:gd name="T10" fmla="*/ 2147483647 w 1001"/>
              <a:gd name="T11" fmla="*/ 2147483647 h 1070"/>
              <a:gd name="T12" fmla="*/ 2147483647 w 1001"/>
              <a:gd name="T13" fmla="*/ 2147483647 h 1070"/>
              <a:gd name="T14" fmla="*/ 2147483647 w 1001"/>
              <a:gd name="T15" fmla="*/ 2147483647 h 1070"/>
              <a:gd name="T16" fmla="*/ 2147483647 w 1001"/>
              <a:gd name="T17" fmla="*/ 2147483647 h 1070"/>
              <a:gd name="T18" fmla="*/ 2147483647 w 1001"/>
              <a:gd name="T19" fmla="*/ 2147483647 h 1070"/>
              <a:gd name="T20" fmla="*/ 2147483647 w 1001"/>
              <a:gd name="T21" fmla="*/ 2147483647 h 1070"/>
              <a:gd name="T22" fmla="*/ 2147483647 w 1001"/>
              <a:gd name="T23" fmla="*/ 2147483647 h 1070"/>
              <a:gd name="T24" fmla="*/ 2147483647 w 1001"/>
              <a:gd name="T25" fmla="*/ 2147483647 h 1070"/>
              <a:gd name="T26" fmla="*/ 2147483647 w 1001"/>
              <a:gd name="T27" fmla="*/ 2147483647 h 1070"/>
              <a:gd name="T28" fmla="*/ 2147483647 w 1001"/>
              <a:gd name="T29" fmla="*/ 2147483647 h 1070"/>
              <a:gd name="T30" fmla="*/ 2147483647 w 1001"/>
              <a:gd name="T31" fmla="*/ 2147483647 h 1070"/>
              <a:gd name="T32" fmla="*/ 2147483647 w 1001"/>
              <a:gd name="T33" fmla="*/ 2147483647 h 1070"/>
              <a:gd name="T34" fmla="*/ 2147483647 w 1001"/>
              <a:gd name="T35" fmla="*/ 2147483647 h 1070"/>
              <a:gd name="T36" fmla="*/ 2147483647 w 1001"/>
              <a:gd name="T37" fmla="*/ 2147483647 h 1070"/>
              <a:gd name="T38" fmla="*/ 2147483647 w 1001"/>
              <a:gd name="T39" fmla="*/ 2147483647 h 1070"/>
              <a:gd name="T40" fmla="*/ 2147483647 w 1001"/>
              <a:gd name="T41" fmla="*/ 2147483647 h 1070"/>
              <a:gd name="T42" fmla="*/ 2147483647 w 1001"/>
              <a:gd name="T43" fmla="*/ 2147483647 h 1070"/>
              <a:gd name="T44" fmla="*/ 2147483647 w 1001"/>
              <a:gd name="T45" fmla="*/ 2147483647 h 1070"/>
              <a:gd name="T46" fmla="*/ 2147483647 w 1001"/>
              <a:gd name="T47" fmla="*/ 2147483647 h 1070"/>
              <a:gd name="T48" fmla="*/ 2147483647 w 1001"/>
              <a:gd name="T49" fmla="*/ 2147483647 h 1070"/>
              <a:gd name="T50" fmla="*/ 2147483647 w 1001"/>
              <a:gd name="T51" fmla="*/ 2147483647 h 1070"/>
              <a:gd name="T52" fmla="*/ 2147483647 w 1001"/>
              <a:gd name="T53" fmla="*/ 2147483647 h 1070"/>
              <a:gd name="T54" fmla="*/ 2147483647 w 1001"/>
              <a:gd name="T55" fmla="*/ 2147483647 h 1070"/>
              <a:gd name="T56" fmla="*/ 2147483647 w 1001"/>
              <a:gd name="T57" fmla="*/ 2147483647 h 1070"/>
              <a:gd name="T58" fmla="*/ 2147483647 w 1001"/>
              <a:gd name="T59" fmla="*/ 2147483647 h 1070"/>
              <a:gd name="T60" fmla="*/ 2147483647 w 1001"/>
              <a:gd name="T61" fmla="*/ 2147483647 h 1070"/>
              <a:gd name="T62" fmla="*/ 2147483647 w 1001"/>
              <a:gd name="T63" fmla="*/ 2147483647 h 1070"/>
              <a:gd name="T64" fmla="*/ 2147483647 w 1001"/>
              <a:gd name="T65" fmla="*/ 2147483647 h 1070"/>
              <a:gd name="T66" fmla="*/ 2147483647 w 1001"/>
              <a:gd name="T67" fmla="*/ 2147483647 h 1070"/>
              <a:gd name="T68" fmla="*/ 2147483647 w 1001"/>
              <a:gd name="T69" fmla="*/ 2147483647 h 1070"/>
              <a:gd name="T70" fmla="*/ 2147483647 w 1001"/>
              <a:gd name="T71" fmla="*/ 2147483647 h 1070"/>
              <a:gd name="T72" fmla="*/ 2147483647 w 1001"/>
              <a:gd name="T73" fmla="*/ 2147483647 h 1070"/>
              <a:gd name="T74" fmla="*/ 2147483647 w 1001"/>
              <a:gd name="T75" fmla="*/ 2147483647 h 1070"/>
              <a:gd name="T76" fmla="*/ 2147483647 w 1001"/>
              <a:gd name="T77" fmla="*/ 2147483647 h 1070"/>
              <a:gd name="T78" fmla="*/ 2147483647 w 1001"/>
              <a:gd name="T79" fmla="*/ 2147483647 h 1070"/>
              <a:gd name="T80" fmla="*/ 2147483647 w 1001"/>
              <a:gd name="T81" fmla="*/ 2147483647 h 1070"/>
              <a:gd name="T82" fmla="*/ 2147483647 w 1001"/>
              <a:gd name="T83" fmla="*/ 2147483647 h 1070"/>
              <a:gd name="T84" fmla="*/ 2147483647 w 1001"/>
              <a:gd name="T85" fmla="*/ 2147483647 h 1070"/>
              <a:gd name="T86" fmla="*/ 2147483647 w 1001"/>
              <a:gd name="T87" fmla="*/ 2147483647 h 1070"/>
              <a:gd name="T88" fmla="*/ 2147483647 w 1001"/>
              <a:gd name="T89" fmla="*/ 2147483647 h 1070"/>
              <a:gd name="T90" fmla="*/ 2147483647 w 1001"/>
              <a:gd name="T91" fmla="*/ 2147483647 h 1070"/>
              <a:gd name="T92" fmla="*/ 2147483647 w 1001"/>
              <a:gd name="T93" fmla="*/ 2147483647 h 1070"/>
              <a:gd name="T94" fmla="*/ 2147483647 w 1001"/>
              <a:gd name="T95" fmla="*/ 2147483647 h 1070"/>
              <a:gd name="T96" fmla="*/ 2147483647 w 1001"/>
              <a:gd name="T97" fmla="*/ 2147483647 h 1070"/>
              <a:gd name="T98" fmla="*/ 2147483647 w 1001"/>
              <a:gd name="T99" fmla="*/ 2147483647 h 1070"/>
              <a:gd name="T100" fmla="*/ 2147483647 w 1001"/>
              <a:gd name="T101" fmla="*/ 2147483647 h 1070"/>
              <a:gd name="T102" fmla="*/ 2147483647 w 1001"/>
              <a:gd name="T103" fmla="*/ 2147483647 h 1070"/>
              <a:gd name="T104" fmla="*/ 2147483647 w 1001"/>
              <a:gd name="T105" fmla="*/ 2147483647 h 1070"/>
              <a:gd name="T106" fmla="*/ 2147483647 w 1001"/>
              <a:gd name="T107" fmla="*/ 2147483647 h 1070"/>
              <a:gd name="T108" fmla="*/ 2147483647 w 1001"/>
              <a:gd name="T109" fmla="*/ 2147483647 h 1070"/>
              <a:gd name="T110" fmla="*/ 2147483647 w 1001"/>
              <a:gd name="T111" fmla="*/ 2147483647 h 1070"/>
              <a:gd name="T112" fmla="*/ 2147483647 w 1001"/>
              <a:gd name="T113" fmla="*/ 2147483647 h 1070"/>
              <a:gd name="T114" fmla="*/ 2147483647 w 1001"/>
              <a:gd name="T115" fmla="*/ 2147483647 h 1070"/>
              <a:gd name="T116" fmla="*/ 2147483647 w 1001"/>
              <a:gd name="T117" fmla="*/ 2147483647 h 1070"/>
              <a:gd name="T118" fmla="*/ 2147483647 w 1001"/>
              <a:gd name="T119" fmla="*/ 2147483647 h 1070"/>
              <a:gd name="T120" fmla="*/ 2147483647 w 1001"/>
              <a:gd name="T121" fmla="*/ 2147483647 h 1070"/>
              <a:gd name="T122" fmla="*/ 2147483647 w 1001"/>
              <a:gd name="T123" fmla="*/ 2147483647 h 107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1"/>
              <a:gd name="T187" fmla="*/ 0 h 1070"/>
              <a:gd name="T188" fmla="*/ 1001 w 1001"/>
              <a:gd name="T189" fmla="*/ 1070 h 107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1" h="1070">
                <a:moveTo>
                  <a:pt x="476" y="0"/>
                </a:moveTo>
                <a:lnTo>
                  <a:pt x="478" y="0"/>
                </a:lnTo>
                <a:lnTo>
                  <a:pt x="480" y="1"/>
                </a:lnTo>
                <a:lnTo>
                  <a:pt x="481" y="2"/>
                </a:lnTo>
                <a:lnTo>
                  <a:pt x="481" y="3"/>
                </a:lnTo>
                <a:lnTo>
                  <a:pt x="481" y="6"/>
                </a:lnTo>
                <a:lnTo>
                  <a:pt x="481" y="8"/>
                </a:lnTo>
                <a:lnTo>
                  <a:pt x="482" y="9"/>
                </a:lnTo>
                <a:lnTo>
                  <a:pt x="483" y="7"/>
                </a:lnTo>
                <a:lnTo>
                  <a:pt x="483" y="5"/>
                </a:lnTo>
                <a:lnTo>
                  <a:pt x="484" y="0"/>
                </a:lnTo>
                <a:lnTo>
                  <a:pt x="512" y="0"/>
                </a:lnTo>
                <a:lnTo>
                  <a:pt x="512" y="5"/>
                </a:lnTo>
                <a:lnTo>
                  <a:pt x="513" y="7"/>
                </a:lnTo>
                <a:lnTo>
                  <a:pt x="514" y="9"/>
                </a:lnTo>
                <a:lnTo>
                  <a:pt x="516" y="8"/>
                </a:lnTo>
                <a:lnTo>
                  <a:pt x="517" y="6"/>
                </a:lnTo>
                <a:lnTo>
                  <a:pt x="518" y="3"/>
                </a:lnTo>
                <a:lnTo>
                  <a:pt x="518" y="0"/>
                </a:lnTo>
                <a:lnTo>
                  <a:pt x="520" y="1"/>
                </a:lnTo>
                <a:lnTo>
                  <a:pt x="522" y="2"/>
                </a:lnTo>
                <a:lnTo>
                  <a:pt x="523" y="4"/>
                </a:lnTo>
                <a:lnTo>
                  <a:pt x="524" y="6"/>
                </a:lnTo>
                <a:lnTo>
                  <a:pt x="527" y="10"/>
                </a:lnTo>
                <a:lnTo>
                  <a:pt x="529" y="11"/>
                </a:lnTo>
                <a:lnTo>
                  <a:pt x="532" y="12"/>
                </a:lnTo>
                <a:lnTo>
                  <a:pt x="534" y="11"/>
                </a:lnTo>
                <a:lnTo>
                  <a:pt x="536" y="11"/>
                </a:lnTo>
                <a:lnTo>
                  <a:pt x="537" y="10"/>
                </a:lnTo>
                <a:lnTo>
                  <a:pt x="538" y="9"/>
                </a:lnTo>
                <a:lnTo>
                  <a:pt x="539" y="5"/>
                </a:lnTo>
                <a:lnTo>
                  <a:pt x="540" y="1"/>
                </a:lnTo>
                <a:lnTo>
                  <a:pt x="542" y="1"/>
                </a:lnTo>
                <a:lnTo>
                  <a:pt x="544" y="0"/>
                </a:lnTo>
                <a:lnTo>
                  <a:pt x="552" y="0"/>
                </a:lnTo>
                <a:lnTo>
                  <a:pt x="556" y="0"/>
                </a:lnTo>
                <a:lnTo>
                  <a:pt x="563" y="1"/>
                </a:lnTo>
                <a:lnTo>
                  <a:pt x="566" y="2"/>
                </a:lnTo>
                <a:lnTo>
                  <a:pt x="569" y="4"/>
                </a:lnTo>
                <a:lnTo>
                  <a:pt x="570" y="5"/>
                </a:lnTo>
                <a:lnTo>
                  <a:pt x="571" y="6"/>
                </a:lnTo>
                <a:lnTo>
                  <a:pt x="572" y="9"/>
                </a:lnTo>
                <a:lnTo>
                  <a:pt x="573" y="7"/>
                </a:lnTo>
                <a:lnTo>
                  <a:pt x="574" y="3"/>
                </a:lnTo>
                <a:lnTo>
                  <a:pt x="585" y="3"/>
                </a:lnTo>
                <a:lnTo>
                  <a:pt x="587" y="7"/>
                </a:lnTo>
                <a:lnTo>
                  <a:pt x="589" y="10"/>
                </a:lnTo>
                <a:lnTo>
                  <a:pt x="591" y="11"/>
                </a:lnTo>
                <a:lnTo>
                  <a:pt x="592" y="11"/>
                </a:lnTo>
                <a:lnTo>
                  <a:pt x="598" y="12"/>
                </a:lnTo>
                <a:lnTo>
                  <a:pt x="600" y="11"/>
                </a:lnTo>
                <a:lnTo>
                  <a:pt x="601" y="11"/>
                </a:lnTo>
                <a:lnTo>
                  <a:pt x="602" y="10"/>
                </a:lnTo>
                <a:lnTo>
                  <a:pt x="602" y="9"/>
                </a:lnTo>
                <a:lnTo>
                  <a:pt x="601" y="6"/>
                </a:lnTo>
                <a:lnTo>
                  <a:pt x="601" y="3"/>
                </a:lnTo>
                <a:lnTo>
                  <a:pt x="605" y="5"/>
                </a:lnTo>
                <a:lnTo>
                  <a:pt x="609" y="6"/>
                </a:lnTo>
                <a:lnTo>
                  <a:pt x="618" y="8"/>
                </a:lnTo>
                <a:lnTo>
                  <a:pt x="623" y="10"/>
                </a:lnTo>
                <a:lnTo>
                  <a:pt x="626" y="12"/>
                </a:lnTo>
                <a:lnTo>
                  <a:pt x="627" y="14"/>
                </a:lnTo>
                <a:lnTo>
                  <a:pt x="628" y="16"/>
                </a:lnTo>
                <a:lnTo>
                  <a:pt x="629" y="18"/>
                </a:lnTo>
                <a:lnTo>
                  <a:pt x="629" y="21"/>
                </a:lnTo>
                <a:lnTo>
                  <a:pt x="636" y="21"/>
                </a:lnTo>
                <a:lnTo>
                  <a:pt x="636" y="12"/>
                </a:lnTo>
                <a:lnTo>
                  <a:pt x="637" y="15"/>
                </a:lnTo>
                <a:lnTo>
                  <a:pt x="638" y="19"/>
                </a:lnTo>
                <a:lnTo>
                  <a:pt x="639" y="22"/>
                </a:lnTo>
                <a:lnTo>
                  <a:pt x="640" y="26"/>
                </a:lnTo>
                <a:lnTo>
                  <a:pt x="642" y="25"/>
                </a:lnTo>
                <a:lnTo>
                  <a:pt x="644" y="23"/>
                </a:lnTo>
                <a:lnTo>
                  <a:pt x="647" y="20"/>
                </a:lnTo>
                <a:lnTo>
                  <a:pt x="652" y="18"/>
                </a:lnTo>
                <a:lnTo>
                  <a:pt x="652" y="27"/>
                </a:lnTo>
                <a:lnTo>
                  <a:pt x="653" y="31"/>
                </a:lnTo>
                <a:lnTo>
                  <a:pt x="654" y="35"/>
                </a:lnTo>
                <a:lnTo>
                  <a:pt x="655" y="31"/>
                </a:lnTo>
                <a:lnTo>
                  <a:pt x="658" y="28"/>
                </a:lnTo>
                <a:lnTo>
                  <a:pt x="663" y="20"/>
                </a:lnTo>
                <a:lnTo>
                  <a:pt x="687" y="35"/>
                </a:lnTo>
                <a:lnTo>
                  <a:pt x="698" y="42"/>
                </a:lnTo>
                <a:lnTo>
                  <a:pt x="702" y="44"/>
                </a:lnTo>
                <a:lnTo>
                  <a:pt x="705" y="44"/>
                </a:lnTo>
                <a:lnTo>
                  <a:pt x="707" y="44"/>
                </a:lnTo>
                <a:lnTo>
                  <a:pt x="708" y="43"/>
                </a:lnTo>
                <a:lnTo>
                  <a:pt x="708" y="42"/>
                </a:lnTo>
                <a:lnTo>
                  <a:pt x="707" y="41"/>
                </a:lnTo>
                <a:lnTo>
                  <a:pt x="707" y="40"/>
                </a:lnTo>
                <a:lnTo>
                  <a:pt x="707" y="38"/>
                </a:lnTo>
                <a:lnTo>
                  <a:pt x="708" y="38"/>
                </a:lnTo>
                <a:lnTo>
                  <a:pt x="710" y="37"/>
                </a:lnTo>
                <a:lnTo>
                  <a:pt x="711" y="38"/>
                </a:lnTo>
                <a:lnTo>
                  <a:pt x="713" y="40"/>
                </a:lnTo>
                <a:lnTo>
                  <a:pt x="718" y="43"/>
                </a:lnTo>
                <a:lnTo>
                  <a:pt x="732" y="54"/>
                </a:lnTo>
                <a:lnTo>
                  <a:pt x="745" y="65"/>
                </a:lnTo>
                <a:lnTo>
                  <a:pt x="750" y="69"/>
                </a:lnTo>
                <a:lnTo>
                  <a:pt x="752" y="70"/>
                </a:lnTo>
                <a:lnTo>
                  <a:pt x="754" y="70"/>
                </a:lnTo>
                <a:lnTo>
                  <a:pt x="757" y="70"/>
                </a:lnTo>
                <a:lnTo>
                  <a:pt x="757" y="69"/>
                </a:lnTo>
                <a:lnTo>
                  <a:pt x="756" y="67"/>
                </a:lnTo>
                <a:lnTo>
                  <a:pt x="756" y="64"/>
                </a:lnTo>
                <a:lnTo>
                  <a:pt x="758" y="68"/>
                </a:lnTo>
                <a:lnTo>
                  <a:pt x="759" y="70"/>
                </a:lnTo>
                <a:lnTo>
                  <a:pt x="761" y="73"/>
                </a:lnTo>
                <a:lnTo>
                  <a:pt x="763" y="74"/>
                </a:lnTo>
                <a:lnTo>
                  <a:pt x="766" y="76"/>
                </a:lnTo>
                <a:lnTo>
                  <a:pt x="768" y="77"/>
                </a:lnTo>
                <a:lnTo>
                  <a:pt x="774" y="79"/>
                </a:lnTo>
                <a:lnTo>
                  <a:pt x="780" y="81"/>
                </a:lnTo>
                <a:lnTo>
                  <a:pt x="787" y="84"/>
                </a:lnTo>
                <a:lnTo>
                  <a:pt x="793" y="87"/>
                </a:lnTo>
                <a:lnTo>
                  <a:pt x="796" y="89"/>
                </a:lnTo>
                <a:lnTo>
                  <a:pt x="798" y="92"/>
                </a:lnTo>
                <a:lnTo>
                  <a:pt x="804" y="99"/>
                </a:lnTo>
                <a:lnTo>
                  <a:pt x="807" y="104"/>
                </a:lnTo>
                <a:lnTo>
                  <a:pt x="810" y="108"/>
                </a:lnTo>
                <a:lnTo>
                  <a:pt x="813" y="109"/>
                </a:lnTo>
                <a:lnTo>
                  <a:pt x="816" y="110"/>
                </a:lnTo>
                <a:lnTo>
                  <a:pt x="820" y="111"/>
                </a:lnTo>
                <a:lnTo>
                  <a:pt x="824" y="113"/>
                </a:lnTo>
                <a:lnTo>
                  <a:pt x="827" y="118"/>
                </a:lnTo>
                <a:lnTo>
                  <a:pt x="831" y="124"/>
                </a:lnTo>
                <a:lnTo>
                  <a:pt x="840" y="134"/>
                </a:lnTo>
                <a:lnTo>
                  <a:pt x="850" y="144"/>
                </a:lnTo>
                <a:lnTo>
                  <a:pt x="859" y="154"/>
                </a:lnTo>
                <a:lnTo>
                  <a:pt x="879" y="174"/>
                </a:lnTo>
                <a:lnTo>
                  <a:pt x="888" y="184"/>
                </a:lnTo>
                <a:lnTo>
                  <a:pt x="897" y="194"/>
                </a:lnTo>
                <a:lnTo>
                  <a:pt x="899" y="198"/>
                </a:lnTo>
                <a:lnTo>
                  <a:pt x="901" y="201"/>
                </a:lnTo>
                <a:lnTo>
                  <a:pt x="904" y="209"/>
                </a:lnTo>
                <a:lnTo>
                  <a:pt x="908" y="218"/>
                </a:lnTo>
                <a:lnTo>
                  <a:pt x="911" y="226"/>
                </a:lnTo>
                <a:lnTo>
                  <a:pt x="913" y="228"/>
                </a:lnTo>
                <a:lnTo>
                  <a:pt x="915" y="231"/>
                </a:lnTo>
                <a:lnTo>
                  <a:pt x="919" y="236"/>
                </a:lnTo>
                <a:lnTo>
                  <a:pt x="923" y="242"/>
                </a:lnTo>
                <a:lnTo>
                  <a:pt x="927" y="247"/>
                </a:lnTo>
                <a:lnTo>
                  <a:pt x="928" y="251"/>
                </a:lnTo>
                <a:lnTo>
                  <a:pt x="929" y="255"/>
                </a:lnTo>
                <a:lnTo>
                  <a:pt x="930" y="260"/>
                </a:lnTo>
                <a:lnTo>
                  <a:pt x="930" y="262"/>
                </a:lnTo>
                <a:lnTo>
                  <a:pt x="931" y="264"/>
                </a:lnTo>
                <a:lnTo>
                  <a:pt x="933" y="265"/>
                </a:lnTo>
                <a:lnTo>
                  <a:pt x="934" y="266"/>
                </a:lnTo>
                <a:lnTo>
                  <a:pt x="938" y="265"/>
                </a:lnTo>
                <a:lnTo>
                  <a:pt x="940" y="271"/>
                </a:lnTo>
                <a:lnTo>
                  <a:pt x="941" y="274"/>
                </a:lnTo>
                <a:lnTo>
                  <a:pt x="943" y="277"/>
                </a:lnTo>
                <a:lnTo>
                  <a:pt x="948" y="283"/>
                </a:lnTo>
                <a:lnTo>
                  <a:pt x="954" y="290"/>
                </a:lnTo>
                <a:lnTo>
                  <a:pt x="953" y="293"/>
                </a:lnTo>
                <a:lnTo>
                  <a:pt x="952" y="295"/>
                </a:lnTo>
                <a:lnTo>
                  <a:pt x="949" y="298"/>
                </a:lnTo>
                <a:lnTo>
                  <a:pt x="947" y="298"/>
                </a:lnTo>
                <a:lnTo>
                  <a:pt x="945" y="299"/>
                </a:lnTo>
                <a:lnTo>
                  <a:pt x="948" y="300"/>
                </a:lnTo>
                <a:lnTo>
                  <a:pt x="950" y="302"/>
                </a:lnTo>
                <a:lnTo>
                  <a:pt x="955" y="307"/>
                </a:lnTo>
                <a:lnTo>
                  <a:pt x="958" y="312"/>
                </a:lnTo>
                <a:lnTo>
                  <a:pt x="963" y="318"/>
                </a:lnTo>
                <a:lnTo>
                  <a:pt x="958" y="319"/>
                </a:lnTo>
                <a:lnTo>
                  <a:pt x="956" y="320"/>
                </a:lnTo>
                <a:lnTo>
                  <a:pt x="954" y="321"/>
                </a:lnTo>
                <a:lnTo>
                  <a:pt x="955" y="323"/>
                </a:lnTo>
                <a:lnTo>
                  <a:pt x="957" y="324"/>
                </a:lnTo>
                <a:lnTo>
                  <a:pt x="961" y="326"/>
                </a:lnTo>
                <a:lnTo>
                  <a:pt x="962" y="329"/>
                </a:lnTo>
                <a:lnTo>
                  <a:pt x="962" y="333"/>
                </a:lnTo>
                <a:lnTo>
                  <a:pt x="963" y="336"/>
                </a:lnTo>
                <a:lnTo>
                  <a:pt x="964" y="338"/>
                </a:lnTo>
                <a:lnTo>
                  <a:pt x="967" y="341"/>
                </a:lnTo>
                <a:lnTo>
                  <a:pt x="972" y="343"/>
                </a:lnTo>
                <a:lnTo>
                  <a:pt x="970" y="344"/>
                </a:lnTo>
                <a:lnTo>
                  <a:pt x="965" y="347"/>
                </a:lnTo>
                <a:lnTo>
                  <a:pt x="966" y="349"/>
                </a:lnTo>
                <a:lnTo>
                  <a:pt x="968" y="350"/>
                </a:lnTo>
                <a:lnTo>
                  <a:pt x="973" y="352"/>
                </a:lnTo>
                <a:lnTo>
                  <a:pt x="976" y="358"/>
                </a:lnTo>
                <a:lnTo>
                  <a:pt x="979" y="365"/>
                </a:lnTo>
                <a:lnTo>
                  <a:pt x="984" y="381"/>
                </a:lnTo>
                <a:lnTo>
                  <a:pt x="988" y="394"/>
                </a:lnTo>
                <a:lnTo>
                  <a:pt x="989" y="400"/>
                </a:lnTo>
                <a:lnTo>
                  <a:pt x="990" y="403"/>
                </a:lnTo>
                <a:lnTo>
                  <a:pt x="989" y="406"/>
                </a:lnTo>
                <a:lnTo>
                  <a:pt x="988" y="408"/>
                </a:lnTo>
                <a:lnTo>
                  <a:pt x="987" y="409"/>
                </a:lnTo>
                <a:lnTo>
                  <a:pt x="985" y="410"/>
                </a:lnTo>
                <a:lnTo>
                  <a:pt x="984" y="411"/>
                </a:lnTo>
                <a:lnTo>
                  <a:pt x="982" y="412"/>
                </a:lnTo>
                <a:lnTo>
                  <a:pt x="981" y="414"/>
                </a:lnTo>
                <a:lnTo>
                  <a:pt x="981" y="416"/>
                </a:lnTo>
                <a:lnTo>
                  <a:pt x="981" y="419"/>
                </a:lnTo>
                <a:lnTo>
                  <a:pt x="982" y="421"/>
                </a:lnTo>
                <a:lnTo>
                  <a:pt x="983" y="422"/>
                </a:lnTo>
                <a:lnTo>
                  <a:pt x="984" y="423"/>
                </a:lnTo>
                <a:lnTo>
                  <a:pt x="987" y="424"/>
                </a:lnTo>
                <a:lnTo>
                  <a:pt x="990" y="425"/>
                </a:lnTo>
                <a:lnTo>
                  <a:pt x="990" y="429"/>
                </a:lnTo>
                <a:lnTo>
                  <a:pt x="990" y="432"/>
                </a:lnTo>
                <a:lnTo>
                  <a:pt x="991" y="433"/>
                </a:lnTo>
                <a:lnTo>
                  <a:pt x="992" y="434"/>
                </a:lnTo>
                <a:lnTo>
                  <a:pt x="994" y="434"/>
                </a:lnTo>
                <a:lnTo>
                  <a:pt x="997" y="433"/>
                </a:lnTo>
                <a:lnTo>
                  <a:pt x="999" y="433"/>
                </a:lnTo>
                <a:lnTo>
                  <a:pt x="1001" y="433"/>
                </a:lnTo>
                <a:lnTo>
                  <a:pt x="1001" y="538"/>
                </a:lnTo>
                <a:lnTo>
                  <a:pt x="996" y="538"/>
                </a:lnTo>
                <a:lnTo>
                  <a:pt x="994" y="539"/>
                </a:lnTo>
                <a:lnTo>
                  <a:pt x="992" y="540"/>
                </a:lnTo>
                <a:lnTo>
                  <a:pt x="993" y="542"/>
                </a:lnTo>
                <a:lnTo>
                  <a:pt x="995" y="543"/>
                </a:lnTo>
                <a:lnTo>
                  <a:pt x="1000" y="545"/>
                </a:lnTo>
                <a:lnTo>
                  <a:pt x="996" y="547"/>
                </a:lnTo>
                <a:lnTo>
                  <a:pt x="994" y="547"/>
                </a:lnTo>
                <a:lnTo>
                  <a:pt x="992" y="549"/>
                </a:lnTo>
                <a:lnTo>
                  <a:pt x="993" y="550"/>
                </a:lnTo>
                <a:lnTo>
                  <a:pt x="995" y="552"/>
                </a:lnTo>
                <a:lnTo>
                  <a:pt x="1000" y="554"/>
                </a:lnTo>
                <a:lnTo>
                  <a:pt x="1000" y="557"/>
                </a:lnTo>
                <a:lnTo>
                  <a:pt x="1001" y="561"/>
                </a:lnTo>
                <a:lnTo>
                  <a:pt x="1001" y="570"/>
                </a:lnTo>
                <a:lnTo>
                  <a:pt x="1000" y="576"/>
                </a:lnTo>
                <a:lnTo>
                  <a:pt x="998" y="586"/>
                </a:lnTo>
                <a:lnTo>
                  <a:pt x="990" y="617"/>
                </a:lnTo>
                <a:lnTo>
                  <a:pt x="980" y="654"/>
                </a:lnTo>
                <a:lnTo>
                  <a:pt x="971" y="688"/>
                </a:lnTo>
                <a:lnTo>
                  <a:pt x="968" y="690"/>
                </a:lnTo>
                <a:lnTo>
                  <a:pt x="967" y="692"/>
                </a:lnTo>
                <a:lnTo>
                  <a:pt x="963" y="697"/>
                </a:lnTo>
                <a:lnTo>
                  <a:pt x="963" y="703"/>
                </a:lnTo>
                <a:lnTo>
                  <a:pt x="961" y="708"/>
                </a:lnTo>
                <a:lnTo>
                  <a:pt x="960" y="712"/>
                </a:lnTo>
                <a:lnTo>
                  <a:pt x="957" y="716"/>
                </a:lnTo>
                <a:lnTo>
                  <a:pt x="953" y="722"/>
                </a:lnTo>
                <a:lnTo>
                  <a:pt x="951" y="726"/>
                </a:lnTo>
                <a:lnTo>
                  <a:pt x="949" y="730"/>
                </a:lnTo>
                <a:lnTo>
                  <a:pt x="948" y="735"/>
                </a:lnTo>
                <a:lnTo>
                  <a:pt x="947" y="741"/>
                </a:lnTo>
                <a:lnTo>
                  <a:pt x="946" y="747"/>
                </a:lnTo>
                <a:lnTo>
                  <a:pt x="944" y="752"/>
                </a:lnTo>
                <a:lnTo>
                  <a:pt x="938" y="765"/>
                </a:lnTo>
                <a:lnTo>
                  <a:pt x="931" y="779"/>
                </a:lnTo>
                <a:lnTo>
                  <a:pt x="916" y="806"/>
                </a:lnTo>
                <a:lnTo>
                  <a:pt x="897" y="833"/>
                </a:lnTo>
                <a:lnTo>
                  <a:pt x="888" y="848"/>
                </a:lnTo>
                <a:lnTo>
                  <a:pt x="879" y="861"/>
                </a:lnTo>
                <a:lnTo>
                  <a:pt x="877" y="862"/>
                </a:lnTo>
                <a:lnTo>
                  <a:pt x="876" y="862"/>
                </a:lnTo>
                <a:lnTo>
                  <a:pt x="874" y="861"/>
                </a:lnTo>
                <a:lnTo>
                  <a:pt x="865" y="877"/>
                </a:lnTo>
                <a:lnTo>
                  <a:pt x="854" y="893"/>
                </a:lnTo>
                <a:lnTo>
                  <a:pt x="842" y="909"/>
                </a:lnTo>
                <a:lnTo>
                  <a:pt x="830" y="924"/>
                </a:lnTo>
                <a:lnTo>
                  <a:pt x="818" y="938"/>
                </a:lnTo>
                <a:lnTo>
                  <a:pt x="805" y="951"/>
                </a:lnTo>
                <a:lnTo>
                  <a:pt x="799" y="957"/>
                </a:lnTo>
                <a:lnTo>
                  <a:pt x="793" y="963"/>
                </a:lnTo>
                <a:lnTo>
                  <a:pt x="780" y="976"/>
                </a:lnTo>
                <a:lnTo>
                  <a:pt x="774" y="979"/>
                </a:lnTo>
                <a:lnTo>
                  <a:pt x="767" y="983"/>
                </a:lnTo>
                <a:lnTo>
                  <a:pt x="760" y="986"/>
                </a:lnTo>
                <a:lnTo>
                  <a:pt x="753" y="989"/>
                </a:lnTo>
                <a:lnTo>
                  <a:pt x="749" y="992"/>
                </a:lnTo>
                <a:lnTo>
                  <a:pt x="745" y="997"/>
                </a:lnTo>
                <a:lnTo>
                  <a:pt x="741" y="1001"/>
                </a:lnTo>
                <a:lnTo>
                  <a:pt x="736" y="1005"/>
                </a:lnTo>
                <a:lnTo>
                  <a:pt x="725" y="1010"/>
                </a:lnTo>
                <a:lnTo>
                  <a:pt x="711" y="1017"/>
                </a:lnTo>
                <a:lnTo>
                  <a:pt x="685" y="1032"/>
                </a:lnTo>
                <a:lnTo>
                  <a:pt x="663" y="1045"/>
                </a:lnTo>
                <a:lnTo>
                  <a:pt x="654" y="1049"/>
                </a:lnTo>
                <a:lnTo>
                  <a:pt x="651" y="1050"/>
                </a:lnTo>
                <a:lnTo>
                  <a:pt x="649" y="1050"/>
                </a:lnTo>
                <a:lnTo>
                  <a:pt x="648" y="1050"/>
                </a:lnTo>
                <a:lnTo>
                  <a:pt x="647" y="1049"/>
                </a:lnTo>
                <a:lnTo>
                  <a:pt x="647" y="1048"/>
                </a:lnTo>
                <a:lnTo>
                  <a:pt x="647" y="1047"/>
                </a:lnTo>
                <a:lnTo>
                  <a:pt x="648" y="1046"/>
                </a:lnTo>
                <a:lnTo>
                  <a:pt x="648" y="1045"/>
                </a:lnTo>
                <a:lnTo>
                  <a:pt x="647" y="1044"/>
                </a:lnTo>
                <a:lnTo>
                  <a:pt x="645" y="1044"/>
                </a:lnTo>
                <a:lnTo>
                  <a:pt x="643" y="1044"/>
                </a:lnTo>
                <a:lnTo>
                  <a:pt x="641" y="1045"/>
                </a:lnTo>
                <a:lnTo>
                  <a:pt x="640" y="1047"/>
                </a:lnTo>
                <a:lnTo>
                  <a:pt x="639" y="1050"/>
                </a:lnTo>
                <a:lnTo>
                  <a:pt x="638" y="1051"/>
                </a:lnTo>
                <a:lnTo>
                  <a:pt x="637" y="1052"/>
                </a:lnTo>
                <a:lnTo>
                  <a:pt x="624" y="1055"/>
                </a:lnTo>
                <a:lnTo>
                  <a:pt x="611" y="1059"/>
                </a:lnTo>
                <a:lnTo>
                  <a:pt x="597" y="1063"/>
                </a:lnTo>
                <a:lnTo>
                  <a:pt x="583" y="1066"/>
                </a:lnTo>
                <a:lnTo>
                  <a:pt x="569" y="1068"/>
                </a:lnTo>
                <a:lnTo>
                  <a:pt x="553" y="1069"/>
                </a:lnTo>
                <a:lnTo>
                  <a:pt x="539" y="1070"/>
                </a:lnTo>
                <a:lnTo>
                  <a:pt x="529" y="1070"/>
                </a:lnTo>
                <a:lnTo>
                  <a:pt x="522" y="1070"/>
                </a:lnTo>
                <a:lnTo>
                  <a:pt x="513" y="1069"/>
                </a:lnTo>
                <a:lnTo>
                  <a:pt x="508" y="1068"/>
                </a:lnTo>
                <a:lnTo>
                  <a:pt x="505" y="1066"/>
                </a:lnTo>
                <a:lnTo>
                  <a:pt x="503" y="1065"/>
                </a:lnTo>
                <a:lnTo>
                  <a:pt x="502" y="1064"/>
                </a:lnTo>
                <a:lnTo>
                  <a:pt x="502" y="1063"/>
                </a:lnTo>
                <a:lnTo>
                  <a:pt x="502" y="1061"/>
                </a:lnTo>
                <a:lnTo>
                  <a:pt x="501" y="1063"/>
                </a:lnTo>
                <a:lnTo>
                  <a:pt x="501" y="1065"/>
                </a:lnTo>
                <a:lnTo>
                  <a:pt x="500" y="1070"/>
                </a:lnTo>
                <a:lnTo>
                  <a:pt x="482" y="1068"/>
                </a:lnTo>
                <a:lnTo>
                  <a:pt x="463" y="1065"/>
                </a:lnTo>
                <a:lnTo>
                  <a:pt x="446" y="1062"/>
                </a:lnTo>
                <a:lnTo>
                  <a:pt x="429" y="1057"/>
                </a:lnTo>
                <a:lnTo>
                  <a:pt x="409" y="1051"/>
                </a:lnTo>
                <a:lnTo>
                  <a:pt x="398" y="1047"/>
                </a:lnTo>
                <a:lnTo>
                  <a:pt x="388" y="1043"/>
                </a:lnTo>
                <a:lnTo>
                  <a:pt x="378" y="1039"/>
                </a:lnTo>
                <a:lnTo>
                  <a:pt x="368" y="1033"/>
                </a:lnTo>
                <a:lnTo>
                  <a:pt x="359" y="1028"/>
                </a:lnTo>
                <a:lnTo>
                  <a:pt x="354" y="1025"/>
                </a:lnTo>
                <a:lnTo>
                  <a:pt x="350" y="1022"/>
                </a:lnTo>
                <a:lnTo>
                  <a:pt x="326" y="1005"/>
                </a:lnTo>
                <a:lnTo>
                  <a:pt x="313" y="995"/>
                </a:lnTo>
                <a:lnTo>
                  <a:pt x="300" y="985"/>
                </a:lnTo>
                <a:lnTo>
                  <a:pt x="287" y="975"/>
                </a:lnTo>
                <a:lnTo>
                  <a:pt x="274" y="962"/>
                </a:lnTo>
                <a:lnTo>
                  <a:pt x="262" y="950"/>
                </a:lnTo>
                <a:lnTo>
                  <a:pt x="256" y="944"/>
                </a:lnTo>
                <a:lnTo>
                  <a:pt x="251" y="938"/>
                </a:lnTo>
                <a:lnTo>
                  <a:pt x="247" y="933"/>
                </a:lnTo>
                <a:lnTo>
                  <a:pt x="243" y="927"/>
                </a:lnTo>
                <a:lnTo>
                  <a:pt x="235" y="916"/>
                </a:lnTo>
                <a:lnTo>
                  <a:pt x="236" y="916"/>
                </a:lnTo>
                <a:lnTo>
                  <a:pt x="238" y="917"/>
                </a:lnTo>
                <a:lnTo>
                  <a:pt x="242" y="918"/>
                </a:lnTo>
                <a:lnTo>
                  <a:pt x="246" y="921"/>
                </a:lnTo>
                <a:lnTo>
                  <a:pt x="248" y="924"/>
                </a:lnTo>
                <a:lnTo>
                  <a:pt x="251" y="923"/>
                </a:lnTo>
                <a:lnTo>
                  <a:pt x="253" y="920"/>
                </a:lnTo>
                <a:lnTo>
                  <a:pt x="253" y="918"/>
                </a:lnTo>
                <a:lnTo>
                  <a:pt x="254" y="916"/>
                </a:lnTo>
                <a:lnTo>
                  <a:pt x="255" y="913"/>
                </a:lnTo>
                <a:lnTo>
                  <a:pt x="256" y="911"/>
                </a:lnTo>
                <a:lnTo>
                  <a:pt x="259" y="910"/>
                </a:lnTo>
                <a:lnTo>
                  <a:pt x="263" y="910"/>
                </a:lnTo>
                <a:lnTo>
                  <a:pt x="266" y="910"/>
                </a:lnTo>
                <a:lnTo>
                  <a:pt x="269" y="912"/>
                </a:lnTo>
                <a:lnTo>
                  <a:pt x="276" y="917"/>
                </a:lnTo>
                <a:lnTo>
                  <a:pt x="283" y="924"/>
                </a:lnTo>
                <a:lnTo>
                  <a:pt x="290" y="932"/>
                </a:lnTo>
                <a:lnTo>
                  <a:pt x="302" y="949"/>
                </a:lnTo>
                <a:lnTo>
                  <a:pt x="309" y="959"/>
                </a:lnTo>
                <a:lnTo>
                  <a:pt x="310" y="957"/>
                </a:lnTo>
                <a:lnTo>
                  <a:pt x="311" y="956"/>
                </a:lnTo>
                <a:lnTo>
                  <a:pt x="311" y="953"/>
                </a:lnTo>
                <a:lnTo>
                  <a:pt x="319" y="960"/>
                </a:lnTo>
                <a:lnTo>
                  <a:pt x="328" y="968"/>
                </a:lnTo>
                <a:lnTo>
                  <a:pt x="336" y="975"/>
                </a:lnTo>
                <a:lnTo>
                  <a:pt x="339" y="976"/>
                </a:lnTo>
                <a:lnTo>
                  <a:pt x="341" y="977"/>
                </a:lnTo>
                <a:lnTo>
                  <a:pt x="342" y="977"/>
                </a:lnTo>
                <a:lnTo>
                  <a:pt x="345" y="977"/>
                </a:lnTo>
                <a:lnTo>
                  <a:pt x="346" y="976"/>
                </a:lnTo>
                <a:lnTo>
                  <a:pt x="346" y="975"/>
                </a:lnTo>
                <a:lnTo>
                  <a:pt x="345" y="974"/>
                </a:lnTo>
                <a:lnTo>
                  <a:pt x="345" y="973"/>
                </a:lnTo>
                <a:lnTo>
                  <a:pt x="345" y="972"/>
                </a:lnTo>
                <a:lnTo>
                  <a:pt x="345" y="971"/>
                </a:lnTo>
                <a:lnTo>
                  <a:pt x="347" y="971"/>
                </a:lnTo>
                <a:lnTo>
                  <a:pt x="350" y="972"/>
                </a:lnTo>
                <a:lnTo>
                  <a:pt x="353" y="973"/>
                </a:lnTo>
                <a:lnTo>
                  <a:pt x="360" y="978"/>
                </a:lnTo>
                <a:lnTo>
                  <a:pt x="367" y="983"/>
                </a:lnTo>
                <a:lnTo>
                  <a:pt x="374" y="988"/>
                </a:lnTo>
                <a:lnTo>
                  <a:pt x="378" y="989"/>
                </a:lnTo>
                <a:lnTo>
                  <a:pt x="384" y="991"/>
                </a:lnTo>
                <a:lnTo>
                  <a:pt x="387" y="993"/>
                </a:lnTo>
                <a:lnTo>
                  <a:pt x="389" y="995"/>
                </a:lnTo>
                <a:lnTo>
                  <a:pt x="390" y="995"/>
                </a:lnTo>
                <a:lnTo>
                  <a:pt x="390" y="996"/>
                </a:lnTo>
                <a:lnTo>
                  <a:pt x="390" y="997"/>
                </a:lnTo>
                <a:lnTo>
                  <a:pt x="390" y="998"/>
                </a:lnTo>
                <a:lnTo>
                  <a:pt x="392" y="999"/>
                </a:lnTo>
                <a:lnTo>
                  <a:pt x="394" y="999"/>
                </a:lnTo>
                <a:lnTo>
                  <a:pt x="397" y="998"/>
                </a:lnTo>
                <a:lnTo>
                  <a:pt x="399" y="998"/>
                </a:lnTo>
                <a:lnTo>
                  <a:pt x="399" y="1000"/>
                </a:lnTo>
                <a:lnTo>
                  <a:pt x="399" y="1003"/>
                </a:lnTo>
                <a:lnTo>
                  <a:pt x="399" y="1004"/>
                </a:lnTo>
                <a:lnTo>
                  <a:pt x="400" y="1005"/>
                </a:lnTo>
                <a:lnTo>
                  <a:pt x="401" y="1006"/>
                </a:lnTo>
                <a:lnTo>
                  <a:pt x="404" y="1006"/>
                </a:lnTo>
                <a:lnTo>
                  <a:pt x="407" y="1006"/>
                </a:lnTo>
                <a:lnTo>
                  <a:pt x="407" y="1005"/>
                </a:lnTo>
                <a:lnTo>
                  <a:pt x="407" y="1004"/>
                </a:lnTo>
                <a:lnTo>
                  <a:pt x="407" y="1003"/>
                </a:lnTo>
                <a:lnTo>
                  <a:pt x="405" y="1002"/>
                </a:lnTo>
                <a:lnTo>
                  <a:pt x="405" y="1001"/>
                </a:lnTo>
                <a:lnTo>
                  <a:pt x="407" y="1000"/>
                </a:lnTo>
                <a:lnTo>
                  <a:pt x="409" y="1000"/>
                </a:lnTo>
                <a:lnTo>
                  <a:pt x="412" y="1001"/>
                </a:lnTo>
                <a:lnTo>
                  <a:pt x="415" y="1002"/>
                </a:lnTo>
                <a:lnTo>
                  <a:pt x="423" y="1006"/>
                </a:lnTo>
                <a:lnTo>
                  <a:pt x="430" y="1011"/>
                </a:lnTo>
                <a:lnTo>
                  <a:pt x="434" y="1012"/>
                </a:lnTo>
                <a:lnTo>
                  <a:pt x="438" y="1013"/>
                </a:lnTo>
                <a:lnTo>
                  <a:pt x="464" y="1018"/>
                </a:lnTo>
                <a:lnTo>
                  <a:pt x="494" y="1022"/>
                </a:lnTo>
                <a:lnTo>
                  <a:pt x="518" y="1025"/>
                </a:lnTo>
                <a:lnTo>
                  <a:pt x="532" y="1026"/>
                </a:lnTo>
                <a:lnTo>
                  <a:pt x="539" y="1026"/>
                </a:lnTo>
                <a:lnTo>
                  <a:pt x="546" y="1025"/>
                </a:lnTo>
                <a:lnTo>
                  <a:pt x="559" y="1023"/>
                </a:lnTo>
                <a:lnTo>
                  <a:pt x="584" y="1018"/>
                </a:lnTo>
                <a:lnTo>
                  <a:pt x="600" y="1015"/>
                </a:lnTo>
                <a:lnTo>
                  <a:pt x="613" y="1013"/>
                </a:lnTo>
                <a:lnTo>
                  <a:pt x="638" y="1006"/>
                </a:lnTo>
                <a:lnTo>
                  <a:pt x="650" y="1003"/>
                </a:lnTo>
                <a:lnTo>
                  <a:pt x="664" y="998"/>
                </a:lnTo>
                <a:lnTo>
                  <a:pt x="676" y="993"/>
                </a:lnTo>
                <a:lnTo>
                  <a:pt x="689" y="988"/>
                </a:lnTo>
                <a:lnTo>
                  <a:pt x="707" y="978"/>
                </a:lnTo>
                <a:lnTo>
                  <a:pt x="726" y="966"/>
                </a:lnTo>
                <a:lnTo>
                  <a:pt x="744" y="953"/>
                </a:lnTo>
                <a:lnTo>
                  <a:pt x="753" y="947"/>
                </a:lnTo>
                <a:lnTo>
                  <a:pt x="762" y="940"/>
                </a:lnTo>
                <a:lnTo>
                  <a:pt x="780" y="925"/>
                </a:lnTo>
                <a:lnTo>
                  <a:pt x="798" y="909"/>
                </a:lnTo>
                <a:lnTo>
                  <a:pt x="816" y="892"/>
                </a:lnTo>
                <a:lnTo>
                  <a:pt x="833" y="875"/>
                </a:lnTo>
                <a:lnTo>
                  <a:pt x="837" y="870"/>
                </a:lnTo>
                <a:lnTo>
                  <a:pt x="841" y="866"/>
                </a:lnTo>
                <a:lnTo>
                  <a:pt x="848" y="857"/>
                </a:lnTo>
                <a:lnTo>
                  <a:pt x="853" y="848"/>
                </a:lnTo>
                <a:lnTo>
                  <a:pt x="859" y="838"/>
                </a:lnTo>
                <a:lnTo>
                  <a:pt x="860" y="835"/>
                </a:lnTo>
                <a:lnTo>
                  <a:pt x="862" y="833"/>
                </a:lnTo>
                <a:lnTo>
                  <a:pt x="867" y="830"/>
                </a:lnTo>
                <a:lnTo>
                  <a:pt x="871" y="826"/>
                </a:lnTo>
                <a:lnTo>
                  <a:pt x="873" y="824"/>
                </a:lnTo>
                <a:lnTo>
                  <a:pt x="874" y="822"/>
                </a:lnTo>
                <a:lnTo>
                  <a:pt x="891" y="792"/>
                </a:lnTo>
                <a:lnTo>
                  <a:pt x="900" y="775"/>
                </a:lnTo>
                <a:lnTo>
                  <a:pt x="909" y="757"/>
                </a:lnTo>
                <a:lnTo>
                  <a:pt x="917" y="740"/>
                </a:lnTo>
                <a:lnTo>
                  <a:pt x="925" y="723"/>
                </a:lnTo>
                <a:lnTo>
                  <a:pt x="932" y="705"/>
                </a:lnTo>
                <a:lnTo>
                  <a:pt x="938" y="688"/>
                </a:lnTo>
                <a:lnTo>
                  <a:pt x="939" y="685"/>
                </a:lnTo>
                <a:lnTo>
                  <a:pt x="941" y="683"/>
                </a:lnTo>
                <a:lnTo>
                  <a:pt x="943" y="680"/>
                </a:lnTo>
                <a:lnTo>
                  <a:pt x="944" y="678"/>
                </a:lnTo>
                <a:lnTo>
                  <a:pt x="944" y="676"/>
                </a:lnTo>
                <a:lnTo>
                  <a:pt x="949" y="658"/>
                </a:lnTo>
                <a:lnTo>
                  <a:pt x="952" y="639"/>
                </a:lnTo>
                <a:lnTo>
                  <a:pt x="955" y="620"/>
                </a:lnTo>
                <a:lnTo>
                  <a:pt x="957" y="601"/>
                </a:lnTo>
                <a:lnTo>
                  <a:pt x="957" y="600"/>
                </a:lnTo>
                <a:lnTo>
                  <a:pt x="958" y="600"/>
                </a:lnTo>
                <a:lnTo>
                  <a:pt x="960" y="600"/>
                </a:lnTo>
                <a:lnTo>
                  <a:pt x="962" y="599"/>
                </a:lnTo>
                <a:lnTo>
                  <a:pt x="962" y="598"/>
                </a:lnTo>
                <a:lnTo>
                  <a:pt x="963" y="595"/>
                </a:lnTo>
                <a:lnTo>
                  <a:pt x="963" y="480"/>
                </a:lnTo>
                <a:lnTo>
                  <a:pt x="962" y="477"/>
                </a:lnTo>
                <a:lnTo>
                  <a:pt x="961" y="477"/>
                </a:lnTo>
                <a:lnTo>
                  <a:pt x="960" y="478"/>
                </a:lnTo>
                <a:lnTo>
                  <a:pt x="958" y="478"/>
                </a:lnTo>
                <a:lnTo>
                  <a:pt x="956" y="462"/>
                </a:lnTo>
                <a:lnTo>
                  <a:pt x="954" y="446"/>
                </a:lnTo>
                <a:lnTo>
                  <a:pt x="952" y="429"/>
                </a:lnTo>
                <a:lnTo>
                  <a:pt x="948" y="414"/>
                </a:lnTo>
                <a:lnTo>
                  <a:pt x="945" y="399"/>
                </a:lnTo>
                <a:lnTo>
                  <a:pt x="940" y="384"/>
                </a:lnTo>
                <a:lnTo>
                  <a:pt x="935" y="368"/>
                </a:lnTo>
                <a:lnTo>
                  <a:pt x="930" y="354"/>
                </a:lnTo>
                <a:lnTo>
                  <a:pt x="924" y="339"/>
                </a:lnTo>
                <a:lnTo>
                  <a:pt x="917" y="325"/>
                </a:lnTo>
                <a:lnTo>
                  <a:pt x="910" y="311"/>
                </a:lnTo>
                <a:lnTo>
                  <a:pt x="902" y="296"/>
                </a:lnTo>
                <a:lnTo>
                  <a:pt x="894" y="282"/>
                </a:lnTo>
                <a:lnTo>
                  <a:pt x="886" y="268"/>
                </a:lnTo>
                <a:lnTo>
                  <a:pt x="877" y="255"/>
                </a:lnTo>
                <a:lnTo>
                  <a:pt x="868" y="241"/>
                </a:lnTo>
                <a:lnTo>
                  <a:pt x="867" y="238"/>
                </a:lnTo>
                <a:lnTo>
                  <a:pt x="867" y="235"/>
                </a:lnTo>
                <a:lnTo>
                  <a:pt x="866" y="227"/>
                </a:lnTo>
                <a:lnTo>
                  <a:pt x="864" y="225"/>
                </a:lnTo>
                <a:lnTo>
                  <a:pt x="861" y="225"/>
                </a:lnTo>
                <a:lnTo>
                  <a:pt x="859" y="224"/>
                </a:lnTo>
                <a:lnTo>
                  <a:pt x="856" y="223"/>
                </a:lnTo>
                <a:lnTo>
                  <a:pt x="848" y="213"/>
                </a:lnTo>
                <a:lnTo>
                  <a:pt x="838" y="202"/>
                </a:lnTo>
                <a:lnTo>
                  <a:pt x="828" y="191"/>
                </a:lnTo>
                <a:lnTo>
                  <a:pt x="818" y="181"/>
                </a:lnTo>
                <a:lnTo>
                  <a:pt x="797" y="159"/>
                </a:lnTo>
                <a:lnTo>
                  <a:pt x="777" y="142"/>
                </a:lnTo>
                <a:lnTo>
                  <a:pt x="764" y="130"/>
                </a:lnTo>
                <a:lnTo>
                  <a:pt x="757" y="125"/>
                </a:lnTo>
                <a:lnTo>
                  <a:pt x="751" y="120"/>
                </a:lnTo>
                <a:lnTo>
                  <a:pt x="738" y="110"/>
                </a:lnTo>
                <a:lnTo>
                  <a:pt x="724" y="100"/>
                </a:lnTo>
                <a:lnTo>
                  <a:pt x="710" y="92"/>
                </a:lnTo>
                <a:lnTo>
                  <a:pt x="696" y="85"/>
                </a:lnTo>
                <a:lnTo>
                  <a:pt x="683" y="79"/>
                </a:lnTo>
                <a:lnTo>
                  <a:pt x="676" y="76"/>
                </a:lnTo>
                <a:lnTo>
                  <a:pt x="669" y="74"/>
                </a:lnTo>
                <a:lnTo>
                  <a:pt x="651" y="68"/>
                </a:lnTo>
                <a:lnTo>
                  <a:pt x="634" y="64"/>
                </a:lnTo>
                <a:lnTo>
                  <a:pt x="616" y="59"/>
                </a:lnTo>
                <a:lnTo>
                  <a:pt x="599" y="56"/>
                </a:lnTo>
                <a:lnTo>
                  <a:pt x="581" y="52"/>
                </a:lnTo>
                <a:lnTo>
                  <a:pt x="564" y="49"/>
                </a:lnTo>
                <a:lnTo>
                  <a:pt x="532" y="44"/>
                </a:lnTo>
                <a:lnTo>
                  <a:pt x="480" y="46"/>
                </a:lnTo>
                <a:lnTo>
                  <a:pt x="452" y="46"/>
                </a:lnTo>
                <a:lnTo>
                  <a:pt x="445" y="46"/>
                </a:lnTo>
                <a:lnTo>
                  <a:pt x="441" y="46"/>
                </a:lnTo>
                <a:lnTo>
                  <a:pt x="438" y="45"/>
                </a:lnTo>
                <a:lnTo>
                  <a:pt x="437" y="44"/>
                </a:lnTo>
                <a:lnTo>
                  <a:pt x="431" y="46"/>
                </a:lnTo>
                <a:lnTo>
                  <a:pt x="424" y="48"/>
                </a:lnTo>
                <a:lnTo>
                  <a:pt x="408" y="52"/>
                </a:lnTo>
                <a:lnTo>
                  <a:pt x="397" y="54"/>
                </a:lnTo>
                <a:lnTo>
                  <a:pt x="385" y="55"/>
                </a:lnTo>
                <a:lnTo>
                  <a:pt x="372" y="56"/>
                </a:lnTo>
                <a:lnTo>
                  <a:pt x="360" y="56"/>
                </a:lnTo>
                <a:lnTo>
                  <a:pt x="358" y="57"/>
                </a:lnTo>
                <a:lnTo>
                  <a:pt x="357" y="59"/>
                </a:lnTo>
                <a:lnTo>
                  <a:pt x="356" y="60"/>
                </a:lnTo>
                <a:lnTo>
                  <a:pt x="326" y="69"/>
                </a:lnTo>
                <a:lnTo>
                  <a:pt x="295" y="79"/>
                </a:lnTo>
                <a:lnTo>
                  <a:pt x="278" y="85"/>
                </a:lnTo>
                <a:lnTo>
                  <a:pt x="263" y="91"/>
                </a:lnTo>
                <a:lnTo>
                  <a:pt x="248" y="98"/>
                </a:lnTo>
                <a:lnTo>
                  <a:pt x="233" y="107"/>
                </a:lnTo>
                <a:lnTo>
                  <a:pt x="229" y="109"/>
                </a:lnTo>
                <a:lnTo>
                  <a:pt x="223" y="109"/>
                </a:lnTo>
                <a:lnTo>
                  <a:pt x="217" y="110"/>
                </a:lnTo>
                <a:lnTo>
                  <a:pt x="215" y="111"/>
                </a:lnTo>
                <a:lnTo>
                  <a:pt x="213" y="112"/>
                </a:lnTo>
                <a:lnTo>
                  <a:pt x="207" y="117"/>
                </a:lnTo>
                <a:lnTo>
                  <a:pt x="201" y="123"/>
                </a:lnTo>
                <a:lnTo>
                  <a:pt x="195" y="129"/>
                </a:lnTo>
                <a:lnTo>
                  <a:pt x="192" y="131"/>
                </a:lnTo>
                <a:lnTo>
                  <a:pt x="188" y="133"/>
                </a:lnTo>
                <a:lnTo>
                  <a:pt x="183" y="137"/>
                </a:lnTo>
                <a:lnTo>
                  <a:pt x="177" y="141"/>
                </a:lnTo>
                <a:lnTo>
                  <a:pt x="166" y="150"/>
                </a:lnTo>
                <a:lnTo>
                  <a:pt x="152" y="159"/>
                </a:lnTo>
                <a:lnTo>
                  <a:pt x="139" y="170"/>
                </a:lnTo>
                <a:lnTo>
                  <a:pt x="126" y="183"/>
                </a:lnTo>
                <a:lnTo>
                  <a:pt x="113" y="196"/>
                </a:lnTo>
                <a:lnTo>
                  <a:pt x="107" y="202"/>
                </a:lnTo>
                <a:lnTo>
                  <a:pt x="101" y="209"/>
                </a:lnTo>
                <a:lnTo>
                  <a:pt x="90" y="223"/>
                </a:lnTo>
                <a:lnTo>
                  <a:pt x="85" y="231"/>
                </a:lnTo>
                <a:lnTo>
                  <a:pt x="81" y="238"/>
                </a:lnTo>
                <a:lnTo>
                  <a:pt x="77" y="246"/>
                </a:lnTo>
                <a:lnTo>
                  <a:pt x="74" y="254"/>
                </a:lnTo>
                <a:lnTo>
                  <a:pt x="67" y="271"/>
                </a:lnTo>
                <a:lnTo>
                  <a:pt x="63" y="283"/>
                </a:lnTo>
                <a:lnTo>
                  <a:pt x="58" y="296"/>
                </a:lnTo>
                <a:lnTo>
                  <a:pt x="54" y="311"/>
                </a:lnTo>
                <a:lnTo>
                  <a:pt x="51" y="325"/>
                </a:lnTo>
                <a:lnTo>
                  <a:pt x="49" y="332"/>
                </a:lnTo>
                <a:lnTo>
                  <a:pt x="48" y="338"/>
                </a:lnTo>
                <a:lnTo>
                  <a:pt x="47" y="344"/>
                </a:lnTo>
                <a:lnTo>
                  <a:pt x="47" y="349"/>
                </a:lnTo>
                <a:lnTo>
                  <a:pt x="47" y="356"/>
                </a:lnTo>
                <a:lnTo>
                  <a:pt x="47" y="362"/>
                </a:lnTo>
                <a:lnTo>
                  <a:pt x="48" y="365"/>
                </a:lnTo>
                <a:lnTo>
                  <a:pt x="49" y="368"/>
                </a:lnTo>
                <a:lnTo>
                  <a:pt x="51" y="371"/>
                </a:lnTo>
                <a:lnTo>
                  <a:pt x="53" y="374"/>
                </a:lnTo>
                <a:lnTo>
                  <a:pt x="50" y="374"/>
                </a:lnTo>
                <a:lnTo>
                  <a:pt x="48" y="375"/>
                </a:lnTo>
                <a:lnTo>
                  <a:pt x="47" y="378"/>
                </a:lnTo>
                <a:lnTo>
                  <a:pt x="47" y="382"/>
                </a:lnTo>
                <a:lnTo>
                  <a:pt x="47" y="384"/>
                </a:lnTo>
                <a:lnTo>
                  <a:pt x="48" y="385"/>
                </a:lnTo>
                <a:lnTo>
                  <a:pt x="50" y="386"/>
                </a:lnTo>
                <a:lnTo>
                  <a:pt x="51" y="387"/>
                </a:lnTo>
                <a:lnTo>
                  <a:pt x="52" y="387"/>
                </a:lnTo>
                <a:lnTo>
                  <a:pt x="53" y="388"/>
                </a:lnTo>
                <a:lnTo>
                  <a:pt x="53" y="391"/>
                </a:lnTo>
                <a:lnTo>
                  <a:pt x="53" y="392"/>
                </a:lnTo>
                <a:lnTo>
                  <a:pt x="52" y="393"/>
                </a:lnTo>
                <a:lnTo>
                  <a:pt x="51" y="393"/>
                </a:lnTo>
                <a:lnTo>
                  <a:pt x="50" y="393"/>
                </a:lnTo>
                <a:lnTo>
                  <a:pt x="49" y="392"/>
                </a:lnTo>
                <a:lnTo>
                  <a:pt x="48" y="392"/>
                </a:lnTo>
                <a:lnTo>
                  <a:pt x="47" y="393"/>
                </a:lnTo>
                <a:lnTo>
                  <a:pt x="47" y="395"/>
                </a:lnTo>
                <a:lnTo>
                  <a:pt x="48" y="398"/>
                </a:lnTo>
                <a:lnTo>
                  <a:pt x="48" y="399"/>
                </a:lnTo>
                <a:lnTo>
                  <a:pt x="49" y="399"/>
                </a:lnTo>
                <a:lnTo>
                  <a:pt x="50" y="399"/>
                </a:lnTo>
                <a:lnTo>
                  <a:pt x="51" y="399"/>
                </a:lnTo>
                <a:lnTo>
                  <a:pt x="52" y="399"/>
                </a:lnTo>
                <a:lnTo>
                  <a:pt x="52" y="411"/>
                </a:lnTo>
                <a:lnTo>
                  <a:pt x="52" y="423"/>
                </a:lnTo>
                <a:lnTo>
                  <a:pt x="53" y="434"/>
                </a:lnTo>
                <a:lnTo>
                  <a:pt x="54" y="441"/>
                </a:lnTo>
                <a:lnTo>
                  <a:pt x="55" y="446"/>
                </a:lnTo>
                <a:lnTo>
                  <a:pt x="56" y="457"/>
                </a:lnTo>
                <a:lnTo>
                  <a:pt x="59" y="467"/>
                </a:lnTo>
                <a:lnTo>
                  <a:pt x="61" y="478"/>
                </a:lnTo>
                <a:lnTo>
                  <a:pt x="64" y="488"/>
                </a:lnTo>
                <a:lnTo>
                  <a:pt x="70" y="509"/>
                </a:lnTo>
                <a:lnTo>
                  <a:pt x="77" y="529"/>
                </a:lnTo>
                <a:lnTo>
                  <a:pt x="85" y="548"/>
                </a:lnTo>
                <a:lnTo>
                  <a:pt x="95" y="568"/>
                </a:lnTo>
                <a:lnTo>
                  <a:pt x="98" y="574"/>
                </a:lnTo>
                <a:lnTo>
                  <a:pt x="101" y="580"/>
                </a:lnTo>
                <a:lnTo>
                  <a:pt x="108" y="590"/>
                </a:lnTo>
                <a:lnTo>
                  <a:pt x="117" y="600"/>
                </a:lnTo>
                <a:lnTo>
                  <a:pt x="125" y="609"/>
                </a:lnTo>
                <a:lnTo>
                  <a:pt x="126" y="615"/>
                </a:lnTo>
                <a:lnTo>
                  <a:pt x="127" y="620"/>
                </a:lnTo>
                <a:lnTo>
                  <a:pt x="130" y="625"/>
                </a:lnTo>
                <a:lnTo>
                  <a:pt x="134" y="629"/>
                </a:lnTo>
                <a:lnTo>
                  <a:pt x="140" y="640"/>
                </a:lnTo>
                <a:lnTo>
                  <a:pt x="146" y="650"/>
                </a:lnTo>
                <a:lnTo>
                  <a:pt x="152" y="659"/>
                </a:lnTo>
                <a:lnTo>
                  <a:pt x="157" y="662"/>
                </a:lnTo>
                <a:lnTo>
                  <a:pt x="161" y="665"/>
                </a:lnTo>
                <a:lnTo>
                  <a:pt x="167" y="669"/>
                </a:lnTo>
                <a:lnTo>
                  <a:pt x="172" y="674"/>
                </a:lnTo>
                <a:lnTo>
                  <a:pt x="176" y="679"/>
                </a:lnTo>
                <a:lnTo>
                  <a:pt x="180" y="685"/>
                </a:lnTo>
                <a:lnTo>
                  <a:pt x="190" y="699"/>
                </a:lnTo>
                <a:lnTo>
                  <a:pt x="195" y="707"/>
                </a:lnTo>
                <a:lnTo>
                  <a:pt x="198" y="710"/>
                </a:lnTo>
                <a:lnTo>
                  <a:pt x="201" y="713"/>
                </a:lnTo>
                <a:lnTo>
                  <a:pt x="204" y="715"/>
                </a:lnTo>
                <a:lnTo>
                  <a:pt x="208" y="717"/>
                </a:lnTo>
                <a:lnTo>
                  <a:pt x="211" y="719"/>
                </a:lnTo>
                <a:lnTo>
                  <a:pt x="215" y="721"/>
                </a:lnTo>
                <a:lnTo>
                  <a:pt x="217" y="726"/>
                </a:lnTo>
                <a:lnTo>
                  <a:pt x="220" y="732"/>
                </a:lnTo>
                <a:lnTo>
                  <a:pt x="223" y="733"/>
                </a:lnTo>
                <a:lnTo>
                  <a:pt x="225" y="734"/>
                </a:lnTo>
                <a:lnTo>
                  <a:pt x="230" y="738"/>
                </a:lnTo>
                <a:lnTo>
                  <a:pt x="235" y="742"/>
                </a:lnTo>
                <a:lnTo>
                  <a:pt x="240" y="747"/>
                </a:lnTo>
                <a:lnTo>
                  <a:pt x="250" y="758"/>
                </a:lnTo>
                <a:lnTo>
                  <a:pt x="255" y="763"/>
                </a:lnTo>
                <a:lnTo>
                  <a:pt x="260" y="768"/>
                </a:lnTo>
                <a:lnTo>
                  <a:pt x="272" y="777"/>
                </a:lnTo>
                <a:lnTo>
                  <a:pt x="286" y="786"/>
                </a:lnTo>
                <a:lnTo>
                  <a:pt x="300" y="794"/>
                </a:lnTo>
                <a:lnTo>
                  <a:pt x="314" y="802"/>
                </a:lnTo>
                <a:lnTo>
                  <a:pt x="318" y="805"/>
                </a:lnTo>
                <a:lnTo>
                  <a:pt x="322" y="809"/>
                </a:lnTo>
                <a:lnTo>
                  <a:pt x="326" y="814"/>
                </a:lnTo>
                <a:lnTo>
                  <a:pt x="328" y="816"/>
                </a:lnTo>
                <a:lnTo>
                  <a:pt x="330" y="818"/>
                </a:lnTo>
                <a:lnTo>
                  <a:pt x="337" y="823"/>
                </a:lnTo>
                <a:lnTo>
                  <a:pt x="346" y="827"/>
                </a:lnTo>
                <a:lnTo>
                  <a:pt x="364" y="838"/>
                </a:lnTo>
                <a:lnTo>
                  <a:pt x="368" y="840"/>
                </a:lnTo>
                <a:lnTo>
                  <a:pt x="371" y="844"/>
                </a:lnTo>
                <a:lnTo>
                  <a:pt x="374" y="847"/>
                </a:lnTo>
                <a:lnTo>
                  <a:pt x="377" y="850"/>
                </a:lnTo>
                <a:lnTo>
                  <a:pt x="380" y="852"/>
                </a:lnTo>
                <a:lnTo>
                  <a:pt x="382" y="854"/>
                </a:lnTo>
                <a:lnTo>
                  <a:pt x="389" y="858"/>
                </a:lnTo>
                <a:lnTo>
                  <a:pt x="396" y="863"/>
                </a:lnTo>
                <a:lnTo>
                  <a:pt x="398" y="866"/>
                </a:lnTo>
                <a:lnTo>
                  <a:pt x="399" y="868"/>
                </a:lnTo>
                <a:lnTo>
                  <a:pt x="400" y="867"/>
                </a:lnTo>
                <a:lnTo>
                  <a:pt x="401" y="866"/>
                </a:lnTo>
                <a:lnTo>
                  <a:pt x="401" y="863"/>
                </a:lnTo>
                <a:lnTo>
                  <a:pt x="416" y="863"/>
                </a:lnTo>
                <a:lnTo>
                  <a:pt x="416" y="868"/>
                </a:lnTo>
                <a:lnTo>
                  <a:pt x="417" y="869"/>
                </a:lnTo>
                <a:lnTo>
                  <a:pt x="418" y="870"/>
                </a:lnTo>
                <a:lnTo>
                  <a:pt x="432" y="875"/>
                </a:lnTo>
                <a:lnTo>
                  <a:pt x="446" y="880"/>
                </a:lnTo>
                <a:lnTo>
                  <a:pt x="462" y="886"/>
                </a:lnTo>
                <a:lnTo>
                  <a:pt x="478" y="892"/>
                </a:lnTo>
                <a:lnTo>
                  <a:pt x="480" y="893"/>
                </a:lnTo>
                <a:lnTo>
                  <a:pt x="482" y="895"/>
                </a:lnTo>
                <a:lnTo>
                  <a:pt x="486" y="900"/>
                </a:lnTo>
                <a:lnTo>
                  <a:pt x="490" y="905"/>
                </a:lnTo>
                <a:lnTo>
                  <a:pt x="492" y="906"/>
                </a:lnTo>
                <a:lnTo>
                  <a:pt x="495" y="907"/>
                </a:lnTo>
                <a:lnTo>
                  <a:pt x="497" y="907"/>
                </a:lnTo>
                <a:lnTo>
                  <a:pt x="498" y="906"/>
                </a:lnTo>
                <a:lnTo>
                  <a:pt x="497" y="905"/>
                </a:lnTo>
                <a:lnTo>
                  <a:pt x="497" y="903"/>
                </a:lnTo>
                <a:lnTo>
                  <a:pt x="497" y="902"/>
                </a:lnTo>
                <a:lnTo>
                  <a:pt x="496" y="901"/>
                </a:lnTo>
                <a:lnTo>
                  <a:pt x="497" y="900"/>
                </a:lnTo>
                <a:lnTo>
                  <a:pt x="499" y="900"/>
                </a:lnTo>
                <a:lnTo>
                  <a:pt x="500" y="901"/>
                </a:lnTo>
                <a:lnTo>
                  <a:pt x="501" y="903"/>
                </a:lnTo>
                <a:lnTo>
                  <a:pt x="503" y="905"/>
                </a:lnTo>
                <a:lnTo>
                  <a:pt x="505" y="906"/>
                </a:lnTo>
                <a:lnTo>
                  <a:pt x="508" y="907"/>
                </a:lnTo>
                <a:lnTo>
                  <a:pt x="512" y="908"/>
                </a:lnTo>
                <a:lnTo>
                  <a:pt x="517" y="908"/>
                </a:lnTo>
                <a:lnTo>
                  <a:pt x="519" y="910"/>
                </a:lnTo>
                <a:lnTo>
                  <a:pt x="520" y="913"/>
                </a:lnTo>
                <a:lnTo>
                  <a:pt x="521" y="915"/>
                </a:lnTo>
                <a:lnTo>
                  <a:pt x="522" y="917"/>
                </a:lnTo>
                <a:lnTo>
                  <a:pt x="527" y="917"/>
                </a:lnTo>
                <a:lnTo>
                  <a:pt x="534" y="918"/>
                </a:lnTo>
                <a:lnTo>
                  <a:pt x="540" y="920"/>
                </a:lnTo>
                <a:lnTo>
                  <a:pt x="543" y="922"/>
                </a:lnTo>
                <a:lnTo>
                  <a:pt x="546" y="924"/>
                </a:lnTo>
                <a:lnTo>
                  <a:pt x="547" y="922"/>
                </a:lnTo>
                <a:lnTo>
                  <a:pt x="548" y="921"/>
                </a:lnTo>
                <a:lnTo>
                  <a:pt x="549" y="916"/>
                </a:lnTo>
                <a:lnTo>
                  <a:pt x="552" y="918"/>
                </a:lnTo>
                <a:lnTo>
                  <a:pt x="554" y="919"/>
                </a:lnTo>
                <a:lnTo>
                  <a:pt x="559" y="920"/>
                </a:lnTo>
                <a:lnTo>
                  <a:pt x="560" y="920"/>
                </a:lnTo>
                <a:lnTo>
                  <a:pt x="562" y="922"/>
                </a:lnTo>
                <a:lnTo>
                  <a:pt x="563" y="926"/>
                </a:lnTo>
                <a:lnTo>
                  <a:pt x="565" y="932"/>
                </a:lnTo>
                <a:lnTo>
                  <a:pt x="562" y="933"/>
                </a:lnTo>
                <a:lnTo>
                  <a:pt x="559" y="934"/>
                </a:lnTo>
                <a:lnTo>
                  <a:pt x="556" y="936"/>
                </a:lnTo>
                <a:lnTo>
                  <a:pt x="552" y="938"/>
                </a:lnTo>
                <a:lnTo>
                  <a:pt x="550" y="940"/>
                </a:lnTo>
                <a:lnTo>
                  <a:pt x="547" y="944"/>
                </a:lnTo>
                <a:lnTo>
                  <a:pt x="545" y="948"/>
                </a:lnTo>
                <a:lnTo>
                  <a:pt x="545" y="950"/>
                </a:lnTo>
                <a:lnTo>
                  <a:pt x="544" y="953"/>
                </a:lnTo>
                <a:lnTo>
                  <a:pt x="541" y="952"/>
                </a:lnTo>
                <a:lnTo>
                  <a:pt x="538" y="950"/>
                </a:lnTo>
                <a:lnTo>
                  <a:pt x="535" y="947"/>
                </a:lnTo>
                <a:lnTo>
                  <a:pt x="529" y="944"/>
                </a:lnTo>
                <a:lnTo>
                  <a:pt x="529" y="953"/>
                </a:lnTo>
                <a:lnTo>
                  <a:pt x="520" y="953"/>
                </a:lnTo>
                <a:lnTo>
                  <a:pt x="514" y="952"/>
                </a:lnTo>
                <a:lnTo>
                  <a:pt x="508" y="952"/>
                </a:lnTo>
                <a:lnTo>
                  <a:pt x="503" y="950"/>
                </a:lnTo>
                <a:lnTo>
                  <a:pt x="498" y="948"/>
                </a:lnTo>
                <a:lnTo>
                  <a:pt x="497" y="947"/>
                </a:lnTo>
                <a:lnTo>
                  <a:pt x="496" y="946"/>
                </a:lnTo>
                <a:lnTo>
                  <a:pt x="495" y="944"/>
                </a:lnTo>
                <a:lnTo>
                  <a:pt x="495" y="942"/>
                </a:lnTo>
                <a:lnTo>
                  <a:pt x="480" y="941"/>
                </a:lnTo>
                <a:lnTo>
                  <a:pt x="472" y="940"/>
                </a:lnTo>
                <a:lnTo>
                  <a:pt x="464" y="938"/>
                </a:lnTo>
                <a:lnTo>
                  <a:pt x="449" y="934"/>
                </a:lnTo>
                <a:lnTo>
                  <a:pt x="442" y="932"/>
                </a:lnTo>
                <a:lnTo>
                  <a:pt x="435" y="929"/>
                </a:lnTo>
                <a:lnTo>
                  <a:pt x="420" y="924"/>
                </a:lnTo>
                <a:lnTo>
                  <a:pt x="405" y="918"/>
                </a:lnTo>
                <a:lnTo>
                  <a:pt x="376" y="906"/>
                </a:lnTo>
                <a:lnTo>
                  <a:pt x="371" y="901"/>
                </a:lnTo>
                <a:lnTo>
                  <a:pt x="366" y="897"/>
                </a:lnTo>
                <a:lnTo>
                  <a:pt x="361" y="893"/>
                </a:lnTo>
                <a:lnTo>
                  <a:pt x="359" y="892"/>
                </a:lnTo>
                <a:lnTo>
                  <a:pt x="356" y="891"/>
                </a:lnTo>
                <a:lnTo>
                  <a:pt x="354" y="892"/>
                </a:lnTo>
                <a:lnTo>
                  <a:pt x="353" y="892"/>
                </a:lnTo>
                <a:lnTo>
                  <a:pt x="353" y="893"/>
                </a:lnTo>
                <a:lnTo>
                  <a:pt x="354" y="894"/>
                </a:lnTo>
                <a:lnTo>
                  <a:pt x="354" y="895"/>
                </a:lnTo>
                <a:lnTo>
                  <a:pt x="354" y="896"/>
                </a:lnTo>
                <a:lnTo>
                  <a:pt x="354" y="897"/>
                </a:lnTo>
                <a:lnTo>
                  <a:pt x="352" y="897"/>
                </a:lnTo>
                <a:lnTo>
                  <a:pt x="349" y="897"/>
                </a:lnTo>
                <a:lnTo>
                  <a:pt x="347" y="895"/>
                </a:lnTo>
                <a:lnTo>
                  <a:pt x="343" y="893"/>
                </a:lnTo>
                <a:lnTo>
                  <a:pt x="341" y="890"/>
                </a:lnTo>
                <a:lnTo>
                  <a:pt x="336" y="884"/>
                </a:lnTo>
                <a:lnTo>
                  <a:pt x="335" y="883"/>
                </a:lnTo>
                <a:lnTo>
                  <a:pt x="334" y="882"/>
                </a:lnTo>
                <a:lnTo>
                  <a:pt x="331" y="881"/>
                </a:lnTo>
                <a:lnTo>
                  <a:pt x="329" y="880"/>
                </a:lnTo>
                <a:lnTo>
                  <a:pt x="327" y="879"/>
                </a:lnTo>
                <a:lnTo>
                  <a:pt x="321" y="878"/>
                </a:lnTo>
                <a:lnTo>
                  <a:pt x="316" y="877"/>
                </a:lnTo>
                <a:lnTo>
                  <a:pt x="314" y="877"/>
                </a:lnTo>
                <a:lnTo>
                  <a:pt x="312" y="876"/>
                </a:lnTo>
                <a:lnTo>
                  <a:pt x="308" y="873"/>
                </a:lnTo>
                <a:lnTo>
                  <a:pt x="305" y="870"/>
                </a:lnTo>
                <a:lnTo>
                  <a:pt x="299" y="864"/>
                </a:lnTo>
                <a:lnTo>
                  <a:pt x="294" y="859"/>
                </a:lnTo>
                <a:lnTo>
                  <a:pt x="291" y="856"/>
                </a:lnTo>
                <a:lnTo>
                  <a:pt x="288" y="855"/>
                </a:lnTo>
                <a:lnTo>
                  <a:pt x="279" y="851"/>
                </a:lnTo>
                <a:lnTo>
                  <a:pt x="271" y="848"/>
                </a:lnTo>
                <a:lnTo>
                  <a:pt x="263" y="845"/>
                </a:lnTo>
                <a:lnTo>
                  <a:pt x="256" y="841"/>
                </a:lnTo>
                <a:lnTo>
                  <a:pt x="252" y="838"/>
                </a:lnTo>
                <a:lnTo>
                  <a:pt x="247" y="834"/>
                </a:lnTo>
                <a:lnTo>
                  <a:pt x="239" y="827"/>
                </a:lnTo>
                <a:lnTo>
                  <a:pt x="223" y="811"/>
                </a:lnTo>
                <a:lnTo>
                  <a:pt x="214" y="804"/>
                </a:lnTo>
                <a:lnTo>
                  <a:pt x="205" y="797"/>
                </a:lnTo>
                <a:lnTo>
                  <a:pt x="201" y="793"/>
                </a:lnTo>
                <a:lnTo>
                  <a:pt x="196" y="790"/>
                </a:lnTo>
                <a:lnTo>
                  <a:pt x="191" y="788"/>
                </a:lnTo>
                <a:lnTo>
                  <a:pt x="186" y="785"/>
                </a:lnTo>
                <a:lnTo>
                  <a:pt x="184" y="781"/>
                </a:lnTo>
                <a:lnTo>
                  <a:pt x="181" y="778"/>
                </a:lnTo>
                <a:lnTo>
                  <a:pt x="175" y="769"/>
                </a:lnTo>
                <a:lnTo>
                  <a:pt x="167" y="760"/>
                </a:lnTo>
                <a:lnTo>
                  <a:pt x="158" y="752"/>
                </a:lnTo>
                <a:lnTo>
                  <a:pt x="147" y="743"/>
                </a:lnTo>
                <a:lnTo>
                  <a:pt x="138" y="734"/>
                </a:lnTo>
                <a:lnTo>
                  <a:pt x="129" y="724"/>
                </a:lnTo>
                <a:lnTo>
                  <a:pt x="121" y="715"/>
                </a:lnTo>
                <a:lnTo>
                  <a:pt x="110" y="697"/>
                </a:lnTo>
                <a:lnTo>
                  <a:pt x="98" y="677"/>
                </a:lnTo>
                <a:lnTo>
                  <a:pt x="86" y="657"/>
                </a:lnTo>
                <a:lnTo>
                  <a:pt x="78" y="640"/>
                </a:lnTo>
                <a:lnTo>
                  <a:pt x="77" y="637"/>
                </a:lnTo>
                <a:lnTo>
                  <a:pt x="75" y="637"/>
                </a:lnTo>
                <a:lnTo>
                  <a:pt x="71" y="635"/>
                </a:lnTo>
                <a:lnTo>
                  <a:pt x="64" y="623"/>
                </a:lnTo>
                <a:lnTo>
                  <a:pt x="57" y="611"/>
                </a:lnTo>
                <a:lnTo>
                  <a:pt x="51" y="597"/>
                </a:lnTo>
                <a:lnTo>
                  <a:pt x="46" y="583"/>
                </a:lnTo>
                <a:lnTo>
                  <a:pt x="36" y="554"/>
                </a:lnTo>
                <a:lnTo>
                  <a:pt x="32" y="540"/>
                </a:lnTo>
                <a:lnTo>
                  <a:pt x="27" y="526"/>
                </a:lnTo>
                <a:lnTo>
                  <a:pt x="25" y="530"/>
                </a:lnTo>
                <a:lnTo>
                  <a:pt x="23" y="531"/>
                </a:lnTo>
                <a:lnTo>
                  <a:pt x="22" y="532"/>
                </a:lnTo>
                <a:lnTo>
                  <a:pt x="20" y="532"/>
                </a:lnTo>
                <a:lnTo>
                  <a:pt x="20" y="519"/>
                </a:lnTo>
                <a:lnTo>
                  <a:pt x="21" y="516"/>
                </a:lnTo>
                <a:lnTo>
                  <a:pt x="21" y="515"/>
                </a:lnTo>
                <a:lnTo>
                  <a:pt x="22" y="515"/>
                </a:lnTo>
                <a:lnTo>
                  <a:pt x="24" y="516"/>
                </a:lnTo>
                <a:lnTo>
                  <a:pt x="25" y="517"/>
                </a:lnTo>
                <a:lnTo>
                  <a:pt x="26" y="516"/>
                </a:lnTo>
                <a:lnTo>
                  <a:pt x="23" y="511"/>
                </a:lnTo>
                <a:lnTo>
                  <a:pt x="20" y="504"/>
                </a:lnTo>
                <a:lnTo>
                  <a:pt x="17" y="499"/>
                </a:lnTo>
                <a:lnTo>
                  <a:pt x="15" y="493"/>
                </a:lnTo>
                <a:lnTo>
                  <a:pt x="10" y="480"/>
                </a:lnTo>
                <a:lnTo>
                  <a:pt x="7" y="466"/>
                </a:lnTo>
                <a:lnTo>
                  <a:pt x="4" y="451"/>
                </a:lnTo>
                <a:lnTo>
                  <a:pt x="2" y="435"/>
                </a:lnTo>
                <a:lnTo>
                  <a:pt x="1" y="420"/>
                </a:lnTo>
                <a:lnTo>
                  <a:pt x="0" y="405"/>
                </a:lnTo>
                <a:lnTo>
                  <a:pt x="2" y="385"/>
                </a:lnTo>
                <a:lnTo>
                  <a:pt x="4" y="358"/>
                </a:lnTo>
                <a:lnTo>
                  <a:pt x="5" y="358"/>
                </a:lnTo>
                <a:lnTo>
                  <a:pt x="6" y="359"/>
                </a:lnTo>
                <a:lnTo>
                  <a:pt x="7" y="359"/>
                </a:lnTo>
                <a:lnTo>
                  <a:pt x="8" y="358"/>
                </a:lnTo>
                <a:lnTo>
                  <a:pt x="9" y="357"/>
                </a:lnTo>
                <a:lnTo>
                  <a:pt x="9" y="355"/>
                </a:lnTo>
                <a:lnTo>
                  <a:pt x="9" y="353"/>
                </a:lnTo>
                <a:lnTo>
                  <a:pt x="8" y="352"/>
                </a:lnTo>
                <a:lnTo>
                  <a:pt x="6" y="354"/>
                </a:lnTo>
                <a:lnTo>
                  <a:pt x="4" y="355"/>
                </a:lnTo>
                <a:lnTo>
                  <a:pt x="3" y="354"/>
                </a:lnTo>
                <a:lnTo>
                  <a:pt x="3" y="352"/>
                </a:lnTo>
                <a:lnTo>
                  <a:pt x="4" y="349"/>
                </a:lnTo>
                <a:lnTo>
                  <a:pt x="5" y="349"/>
                </a:lnTo>
                <a:lnTo>
                  <a:pt x="6" y="349"/>
                </a:lnTo>
                <a:lnTo>
                  <a:pt x="7" y="349"/>
                </a:lnTo>
                <a:lnTo>
                  <a:pt x="8" y="349"/>
                </a:lnTo>
                <a:lnTo>
                  <a:pt x="9" y="330"/>
                </a:lnTo>
                <a:lnTo>
                  <a:pt x="10" y="319"/>
                </a:lnTo>
                <a:lnTo>
                  <a:pt x="13" y="309"/>
                </a:lnTo>
                <a:lnTo>
                  <a:pt x="15" y="309"/>
                </a:lnTo>
                <a:lnTo>
                  <a:pt x="16" y="309"/>
                </a:lnTo>
                <a:lnTo>
                  <a:pt x="17" y="308"/>
                </a:lnTo>
                <a:lnTo>
                  <a:pt x="17" y="304"/>
                </a:lnTo>
                <a:lnTo>
                  <a:pt x="17" y="300"/>
                </a:lnTo>
                <a:lnTo>
                  <a:pt x="16" y="299"/>
                </a:lnTo>
                <a:lnTo>
                  <a:pt x="14" y="300"/>
                </a:lnTo>
                <a:lnTo>
                  <a:pt x="12" y="300"/>
                </a:lnTo>
                <a:lnTo>
                  <a:pt x="14" y="296"/>
                </a:lnTo>
                <a:lnTo>
                  <a:pt x="16" y="292"/>
                </a:lnTo>
                <a:lnTo>
                  <a:pt x="17" y="288"/>
                </a:lnTo>
                <a:lnTo>
                  <a:pt x="18" y="284"/>
                </a:lnTo>
                <a:lnTo>
                  <a:pt x="20" y="277"/>
                </a:lnTo>
                <a:lnTo>
                  <a:pt x="21" y="273"/>
                </a:lnTo>
                <a:lnTo>
                  <a:pt x="25" y="270"/>
                </a:lnTo>
                <a:lnTo>
                  <a:pt x="30" y="266"/>
                </a:lnTo>
                <a:lnTo>
                  <a:pt x="33" y="264"/>
                </a:lnTo>
                <a:lnTo>
                  <a:pt x="34" y="262"/>
                </a:lnTo>
                <a:lnTo>
                  <a:pt x="35" y="260"/>
                </a:lnTo>
                <a:lnTo>
                  <a:pt x="36" y="257"/>
                </a:lnTo>
                <a:lnTo>
                  <a:pt x="35" y="254"/>
                </a:lnTo>
                <a:lnTo>
                  <a:pt x="34" y="253"/>
                </a:lnTo>
                <a:lnTo>
                  <a:pt x="33" y="254"/>
                </a:lnTo>
                <a:lnTo>
                  <a:pt x="29" y="253"/>
                </a:lnTo>
                <a:lnTo>
                  <a:pt x="32" y="252"/>
                </a:lnTo>
                <a:lnTo>
                  <a:pt x="34" y="249"/>
                </a:lnTo>
                <a:lnTo>
                  <a:pt x="36" y="245"/>
                </a:lnTo>
                <a:lnTo>
                  <a:pt x="38" y="240"/>
                </a:lnTo>
                <a:lnTo>
                  <a:pt x="40" y="235"/>
                </a:lnTo>
                <a:lnTo>
                  <a:pt x="41" y="233"/>
                </a:lnTo>
                <a:lnTo>
                  <a:pt x="42" y="231"/>
                </a:lnTo>
                <a:lnTo>
                  <a:pt x="46" y="228"/>
                </a:lnTo>
                <a:lnTo>
                  <a:pt x="49" y="226"/>
                </a:lnTo>
                <a:lnTo>
                  <a:pt x="52" y="223"/>
                </a:lnTo>
                <a:lnTo>
                  <a:pt x="53" y="221"/>
                </a:lnTo>
                <a:lnTo>
                  <a:pt x="54" y="218"/>
                </a:lnTo>
                <a:lnTo>
                  <a:pt x="55" y="213"/>
                </a:lnTo>
                <a:lnTo>
                  <a:pt x="56" y="208"/>
                </a:lnTo>
                <a:lnTo>
                  <a:pt x="57" y="203"/>
                </a:lnTo>
                <a:lnTo>
                  <a:pt x="58" y="200"/>
                </a:lnTo>
                <a:lnTo>
                  <a:pt x="61" y="197"/>
                </a:lnTo>
                <a:lnTo>
                  <a:pt x="64" y="194"/>
                </a:lnTo>
                <a:lnTo>
                  <a:pt x="68" y="190"/>
                </a:lnTo>
                <a:lnTo>
                  <a:pt x="76" y="184"/>
                </a:lnTo>
                <a:lnTo>
                  <a:pt x="84" y="179"/>
                </a:lnTo>
                <a:lnTo>
                  <a:pt x="85" y="174"/>
                </a:lnTo>
                <a:lnTo>
                  <a:pt x="87" y="167"/>
                </a:lnTo>
                <a:lnTo>
                  <a:pt x="89" y="164"/>
                </a:lnTo>
                <a:lnTo>
                  <a:pt x="90" y="161"/>
                </a:lnTo>
                <a:lnTo>
                  <a:pt x="95" y="156"/>
                </a:lnTo>
                <a:lnTo>
                  <a:pt x="99" y="150"/>
                </a:lnTo>
                <a:lnTo>
                  <a:pt x="103" y="145"/>
                </a:lnTo>
                <a:lnTo>
                  <a:pt x="108" y="140"/>
                </a:lnTo>
                <a:lnTo>
                  <a:pt x="113" y="135"/>
                </a:lnTo>
                <a:lnTo>
                  <a:pt x="124" y="126"/>
                </a:lnTo>
                <a:lnTo>
                  <a:pt x="134" y="117"/>
                </a:lnTo>
                <a:lnTo>
                  <a:pt x="153" y="100"/>
                </a:lnTo>
                <a:lnTo>
                  <a:pt x="160" y="95"/>
                </a:lnTo>
                <a:lnTo>
                  <a:pt x="166" y="91"/>
                </a:lnTo>
                <a:lnTo>
                  <a:pt x="179" y="81"/>
                </a:lnTo>
                <a:lnTo>
                  <a:pt x="194" y="73"/>
                </a:lnTo>
                <a:lnTo>
                  <a:pt x="209" y="65"/>
                </a:lnTo>
                <a:lnTo>
                  <a:pt x="245" y="50"/>
                </a:lnTo>
                <a:lnTo>
                  <a:pt x="261" y="43"/>
                </a:lnTo>
                <a:lnTo>
                  <a:pt x="270" y="40"/>
                </a:lnTo>
                <a:lnTo>
                  <a:pt x="279" y="36"/>
                </a:lnTo>
                <a:lnTo>
                  <a:pt x="283" y="35"/>
                </a:lnTo>
                <a:lnTo>
                  <a:pt x="286" y="34"/>
                </a:lnTo>
                <a:lnTo>
                  <a:pt x="288" y="31"/>
                </a:lnTo>
                <a:lnTo>
                  <a:pt x="289" y="30"/>
                </a:lnTo>
                <a:lnTo>
                  <a:pt x="290" y="30"/>
                </a:lnTo>
                <a:lnTo>
                  <a:pt x="292" y="29"/>
                </a:lnTo>
                <a:lnTo>
                  <a:pt x="296" y="29"/>
                </a:lnTo>
                <a:lnTo>
                  <a:pt x="301" y="29"/>
                </a:lnTo>
                <a:lnTo>
                  <a:pt x="305" y="30"/>
                </a:lnTo>
                <a:lnTo>
                  <a:pt x="307" y="32"/>
                </a:lnTo>
                <a:lnTo>
                  <a:pt x="309" y="35"/>
                </a:lnTo>
                <a:lnTo>
                  <a:pt x="313" y="28"/>
                </a:lnTo>
                <a:lnTo>
                  <a:pt x="317" y="23"/>
                </a:lnTo>
                <a:lnTo>
                  <a:pt x="321" y="21"/>
                </a:lnTo>
                <a:lnTo>
                  <a:pt x="325" y="20"/>
                </a:lnTo>
                <a:lnTo>
                  <a:pt x="329" y="21"/>
                </a:lnTo>
                <a:lnTo>
                  <a:pt x="331" y="21"/>
                </a:lnTo>
                <a:lnTo>
                  <a:pt x="332" y="22"/>
                </a:lnTo>
                <a:lnTo>
                  <a:pt x="334" y="24"/>
                </a:lnTo>
                <a:lnTo>
                  <a:pt x="335" y="26"/>
                </a:lnTo>
                <a:lnTo>
                  <a:pt x="342" y="17"/>
                </a:lnTo>
                <a:lnTo>
                  <a:pt x="345" y="15"/>
                </a:lnTo>
                <a:lnTo>
                  <a:pt x="347" y="13"/>
                </a:lnTo>
                <a:lnTo>
                  <a:pt x="349" y="12"/>
                </a:lnTo>
                <a:lnTo>
                  <a:pt x="352" y="12"/>
                </a:lnTo>
                <a:lnTo>
                  <a:pt x="354" y="12"/>
                </a:lnTo>
                <a:lnTo>
                  <a:pt x="355" y="12"/>
                </a:lnTo>
                <a:lnTo>
                  <a:pt x="355" y="13"/>
                </a:lnTo>
                <a:lnTo>
                  <a:pt x="355" y="14"/>
                </a:lnTo>
                <a:lnTo>
                  <a:pt x="355" y="16"/>
                </a:lnTo>
                <a:lnTo>
                  <a:pt x="356" y="16"/>
                </a:lnTo>
                <a:lnTo>
                  <a:pt x="357" y="17"/>
                </a:lnTo>
                <a:lnTo>
                  <a:pt x="359" y="17"/>
                </a:lnTo>
                <a:lnTo>
                  <a:pt x="361" y="17"/>
                </a:lnTo>
                <a:lnTo>
                  <a:pt x="363" y="16"/>
                </a:lnTo>
                <a:lnTo>
                  <a:pt x="365" y="14"/>
                </a:lnTo>
                <a:lnTo>
                  <a:pt x="368" y="12"/>
                </a:lnTo>
                <a:lnTo>
                  <a:pt x="370" y="12"/>
                </a:lnTo>
                <a:lnTo>
                  <a:pt x="372" y="12"/>
                </a:lnTo>
                <a:lnTo>
                  <a:pt x="376" y="12"/>
                </a:lnTo>
                <a:lnTo>
                  <a:pt x="378" y="13"/>
                </a:lnTo>
                <a:lnTo>
                  <a:pt x="379" y="14"/>
                </a:lnTo>
                <a:lnTo>
                  <a:pt x="382" y="17"/>
                </a:lnTo>
                <a:lnTo>
                  <a:pt x="383" y="15"/>
                </a:lnTo>
                <a:lnTo>
                  <a:pt x="385" y="12"/>
                </a:lnTo>
                <a:lnTo>
                  <a:pt x="387" y="11"/>
                </a:lnTo>
                <a:lnTo>
                  <a:pt x="389" y="10"/>
                </a:lnTo>
                <a:lnTo>
                  <a:pt x="394" y="9"/>
                </a:lnTo>
                <a:lnTo>
                  <a:pt x="400" y="9"/>
                </a:lnTo>
                <a:lnTo>
                  <a:pt x="405" y="9"/>
                </a:lnTo>
                <a:lnTo>
                  <a:pt x="409" y="9"/>
                </a:lnTo>
                <a:lnTo>
                  <a:pt x="412" y="9"/>
                </a:lnTo>
                <a:lnTo>
                  <a:pt x="414" y="8"/>
                </a:lnTo>
                <a:lnTo>
                  <a:pt x="417" y="7"/>
                </a:lnTo>
                <a:lnTo>
                  <a:pt x="419" y="5"/>
                </a:lnTo>
                <a:lnTo>
                  <a:pt x="421" y="3"/>
                </a:lnTo>
                <a:lnTo>
                  <a:pt x="422" y="7"/>
                </a:lnTo>
                <a:lnTo>
                  <a:pt x="426" y="9"/>
                </a:lnTo>
                <a:lnTo>
                  <a:pt x="431" y="10"/>
                </a:lnTo>
                <a:lnTo>
                  <a:pt x="437" y="11"/>
                </a:lnTo>
                <a:lnTo>
                  <a:pt x="442" y="12"/>
                </a:lnTo>
                <a:lnTo>
                  <a:pt x="444" y="11"/>
                </a:lnTo>
                <a:lnTo>
                  <a:pt x="446" y="11"/>
                </a:lnTo>
                <a:lnTo>
                  <a:pt x="447" y="10"/>
                </a:lnTo>
                <a:lnTo>
                  <a:pt x="448" y="9"/>
                </a:lnTo>
                <a:lnTo>
                  <a:pt x="448" y="6"/>
                </a:lnTo>
                <a:lnTo>
                  <a:pt x="449" y="4"/>
                </a:lnTo>
                <a:lnTo>
                  <a:pt x="463" y="2"/>
                </a:lnTo>
                <a:lnTo>
                  <a:pt x="470" y="1"/>
                </a:lnTo>
                <a:lnTo>
                  <a:pt x="476" y="0"/>
                </a:lnTo>
                <a:close/>
              </a:path>
            </a:pathLst>
          </a:custGeom>
          <a:solidFill>
            <a:srgbClr val="E2B90C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412" y="1556792"/>
            <a:ext cx="83249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3551"/>
            <a:ext cx="9144000" cy="877218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 4° “Formulario”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37"/>
          <p:cNvSpPr>
            <a:spLocks/>
          </p:cNvSpPr>
          <p:nvPr/>
        </p:nvSpPr>
        <p:spPr bwMode="auto">
          <a:xfrm rot="6965566">
            <a:off x="288836" y="3700182"/>
            <a:ext cx="1138292" cy="1113821"/>
          </a:xfrm>
          <a:custGeom>
            <a:avLst/>
            <a:gdLst>
              <a:gd name="T0" fmla="*/ 2147483647 w 1001"/>
              <a:gd name="T1" fmla="*/ 2147483647 h 1070"/>
              <a:gd name="T2" fmla="*/ 2147483647 w 1001"/>
              <a:gd name="T3" fmla="*/ 2147483647 h 1070"/>
              <a:gd name="T4" fmla="*/ 2147483647 w 1001"/>
              <a:gd name="T5" fmla="*/ 2147483647 h 1070"/>
              <a:gd name="T6" fmla="*/ 2147483647 w 1001"/>
              <a:gd name="T7" fmla="*/ 2147483647 h 1070"/>
              <a:gd name="T8" fmla="*/ 2147483647 w 1001"/>
              <a:gd name="T9" fmla="*/ 2147483647 h 1070"/>
              <a:gd name="T10" fmla="*/ 2147483647 w 1001"/>
              <a:gd name="T11" fmla="*/ 2147483647 h 1070"/>
              <a:gd name="T12" fmla="*/ 2147483647 w 1001"/>
              <a:gd name="T13" fmla="*/ 2147483647 h 1070"/>
              <a:gd name="T14" fmla="*/ 2147483647 w 1001"/>
              <a:gd name="T15" fmla="*/ 2147483647 h 1070"/>
              <a:gd name="T16" fmla="*/ 2147483647 w 1001"/>
              <a:gd name="T17" fmla="*/ 2147483647 h 1070"/>
              <a:gd name="T18" fmla="*/ 2147483647 w 1001"/>
              <a:gd name="T19" fmla="*/ 2147483647 h 1070"/>
              <a:gd name="T20" fmla="*/ 2147483647 w 1001"/>
              <a:gd name="T21" fmla="*/ 2147483647 h 1070"/>
              <a:gd name="T22" fmla="*/ 2147483647 w 1001"/>
              <a:gd name="T23" fmla="*/ 2147483647 h 1070"/>
              <a:gd name="T24" fmla="*/ 2147483647 w 1001"/>
              <a:gd name="T25" fmla="*/ 2147483647 h 1070"/>
              <a:gd name="T26" fmla="*/ 2147483647 w 1001"/>
              <a:gd name="T27" fmla="*/ 2147483647 h 1070"/>
              <a:gd name="T28" fmla="*/ 2147483647 w 1001"/>
              <a:gd name="T29" fmla="*/ 2147483647 h 1070"/>
              <a:gd name="T30" fmla="*/ 2147483647 w 1001"/>
              <a:gd name="T31" fmla="*/ 2147483647 h 1070"/>
              <a:gd name="T32" fmla="*/ 2147483647 w 1001"/>
              <a:gd name="T33" fmla="*/ 2147483647 h 1070"/>
              <a:gd name="T34" fmla="*/ 2147483647 w 1001"/>
              <a:gd name="T35" fmla="*/ 2147483647 h 1070"/>
              <a:gd name="T36" fmla="*/ 2147483647 w 1001"/>
              <a:gd name="T37" fmla="*/ 2147483647 h 1070"/>
              <a:gd name="T38" fmla="*/ 2147483647 w 1001"/>
              <a:gd name="T39" fmla="*/ 2147483647 h 1070"/>
              <a:gd name="T40" fmla="*/ 2147483647 w 1001"/>
              <a:gd name="T41" fmla="*/ 2147483647 h 1070"/>
              <a:gd name="T42" fmla="*/ 2147483647 w 1001"/>
              <a:gd name="T43" fmla="*/ 2147483647 h 1070"/>
              <a:gd name="T44" fmla="*/ 2147483647 w 1001"/>
              <a:gd name="T45" fmla="*/ 2147483647 h 1070"/>
              <a:gd name="T46" fmla="*/ 2147483647 w 1001"/>
              <a:gd name="T47" fmla="*/ 2147483647 h 1070"/>
              <a:gd name="T48" fmla="*/ 2147483647 w 1001"/>
              <a:gd name="T49" fmla="*/ 2147483647 h 1070"/>
              <a:gd name="T50" fmla="*/ 2147483647 w 1001"/>
              <a:gd name="T51" fmla="*/ 2147483647 h 1070"/>
              <a:gd name="T52" fmla="*/ 2147483647 w 1001"/>
              <a:gd name="T53" fmla="*/ 2147483647 h 1070"/>
              <a:gd name="T54" fmla="*/ 2147483647 w 1001"/>
              <a:gd name="T55" fmla="*/ 2147483647 h 1070"/>
              <a:gd name="T56" fmla="*/ 2147483647 w 1001"/>
              <a:gd name="T57" fmla="*/ 2147483647 h 1070"/>
              <a:gd name="T58" fmla="*/ 2147483647 w 1001"/>
              <a:gd name="T59" fmla="*/ 2147483647 h 1070"/>
              <a:gd name="T60" fmla="*/ 2147483647 w 1001"/>
              <a:gd name="T61" fmla="*/ 2147483647 h 1070"/>
              <a:gd name="T62" fmla="*/ 2147483647 w 1001"/>
              <a:gd name="T63" fmla="*/ 2147483647 h 1070"/>
              <a:gd name="T64" fmla="*/ 2147483647 w 1001"/>
              <a:gd name="T65" fmla="*/ 2147483647 h 1070"/>
              <a:gd name="T66" fmla="*/ 2147483647 w 1001"/>
              <a:gd name="T67" fmla="*/ 2147483647 h 1070"/>
              <a:gd name="T68" fmla="*/ 2147483647 w 1001"/>
              <a:gd name="T69" fmla="*/ 2147483647 h 1070"/>
              <a:gd name="T70" fmla="*/ 2147483647 w 1001"/>
              <a:gd name="T71" fmla="*/ 2147483647 h 1070"/>
              <a:gd name="T72" fmla="*/ 2147483647 w 1001"/>
              <a:gd name="T73" fmla="*/ 2147483647 h 1070"/>
              <a:gd name="T74" fmla="*/ 2147483647 w 1001"/>
              <a:gd name="T75" fmla="*/ 2147483647 h 1070"/>
              <a:gd name="T76" fmla="*/ 2147483647 w 1001"/>
              <a:gd name="T77" fmla="*/ 2147483647 h 1070"/>
              <a:gd name="T78" fmla="*/ 2147483647 w 1001"/>
              <a:gd name="T79" fmla="*/ 2147483647 h 1070"/>
              <a:gd name="T80" fmla="*/ 2147483647 w 1001"/>
              <a:gd name="T81" fmla="*/ 2147483647 h 1070"/>
              <a:gd name="T82" fmla="*/ 2147483647 w 1001"/>
              <a:gd name="T83" fmla="*/ 2147483647 h 1070"/>
              <a:gd name="T84" fmla="*/ 2147483647 w 1001"/>
              <a:gd name="T85" fmla="*/ 2147483647 h 1070"/>
              <a:gd name="T86" fmla="*/ 2147483647 w 1001"/>
              <a:gd name="T87" fmla="*/ 2147483647 h 1070"/>
              <a:gd name="T88" fmla="*/ 2147483647 w 1001"/>
              <a:gd name="T89" fmla="*/ 2147483647 h 1070"/>
              <a:gd name="T90" fmla="*/ 2147483647 w 1001"/>
              <a:gd name="T91" fmla="*/ 2147483647 h 1070"/>
              <a:gd name="T92" fmla="*/ 2147483647 w 1001"/>
              <a:gd name="T93" fmla="*/ 2147483647 h 1070"/>
              <a:gd name="T94" fmla="*/ 2147483647 w 1001"/>
              <a:gd name="T95" fmla="*/ 2147483647 h 1070"/>
              <a:gd name="T96" fmla="*/ 2147483647 w 1001"/>
              <a:gd name="T97" fmla="*/ 2147483647 h 1070"/>
              <a:gd name="T98" fmla="*/ 2147483647 w 1001"/>
              <a:gd name="T99" fmla="*/ 2147483647 h 1070"/>
              <a:gd name="T100" fmla="*/ 2147483647 w 1001"/>
              <a:gd name="T101" fmla="*/ 2147483647 h 1070"/>
              <a:gd name="T102" fmla="*/ 2147483647 w 1001"/>
              <a:gd name="T103" fmla="*/ 2147483647 h 1070"/>
              <a:gd name="T104" fmla="*/ 2147483647 w 1001"/>
              <a:gd name="T105" fmla="*/ 2147483647 h 1070"/>
              <a:gd name="T106" fmla="*/ 2147483647 w 1001"/>
              <a:gd name="T107" fmla="*/ 2147483647 h 1070"/>
              <a:gd name="T108" fmla="*/ 2147483647 w 1001"/>
              <a:gd name="T109" fmla="*/ 2147483647 h 1070"/>
              <a:gd name="T110" fmla="*/ 2147483647 w 1001"/>
              <a:gd name="T111" fmla="*/ 2147483647 h 1070"/>
              <a:gd name="T112" fmla="*/ 2147483647 w 1001"/>
              <a:gd name="T113" fmla="*/ 2147483647 h 1070"/>
              <a:gd name="T114" fmla="*/ 2147483647 w 1001"/>
              <a:gd name="T115" fmla="*/ 2147483647 h 1070"/>
              <a:gd name="T116" fmla="*/ 2147483647 w 1001"/>
              <a:gd name="T117" fmla="*/ 2147483647 h 1070"/>
              <a:gd name="T118" fmla="*/ 2147483647 w 1001"/>
              <a:gd name="T119" fmla="*/ 2147483647 h 1070"/>
              <a:gd name="T120" fmla="*/ 2147483647 w 1001"/>
              <a:gd name="T121" fmla="*/ 2147483647 h 1070"/>
              <a:gd name="T122" fmla="*/ 2147483647 w 1001"/>
              <a:gd name="T123" fmla="*/ 2147483647 h 107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1"/>
              <a:gd name="T187" fmla="*/ 0 h 1070"/>
              <a:gd name="T188" fmla="*/ 1001 w 1001"/>
              <a:gd name="T189" fmla="*/ 1070 h 107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1" h="1070">
                <a:moveTo>
                  <a:pt x="476" y="0"/>
                </a:moveTo>
                <a:lnTo>
                  <a:pt x="478" y="0"/>
                </a:lnTo>
                <a:lnTo>
                  <a:pt x="480" y="1"/>
                </a:lnTo>
                <a:lnTo>
                  <a:pt x="481" y="2"/>
                </a:lnTo>
                <a:lnTo>
                  <a:pt x="481" y="3"/>
                </a:lnTo>
                <a:lnTo>
                  <a:pt x="481" y="6"/>
                </a:lnTo>
                <a:lnTo>
                  <a:pt x="481" y="8"/>
                </a:lnTo>
                <a:lnTo>
                  <a:pt x="482" y="9"/>
                </a:lnTo>
                <a:lnTo>
                  <a:pt x="483" y="7"/>
                </a:lnTo>
                <a:lnTo>
                  <a:pt x="483" y="5"/>
                </a:lnTo>
                <a:lnTo>
                  <a:pt x="484" y="0"/>
                </a:lnTo>
                <a:lnTo>
                  <a:pt x="512" y="0"/>
                </a:lnTo>
                <a:lnTo>
                  <a:pt x="512" y="5"/>
                </a:lnTo>
                <a:lnTo>
                  <a:pt x="513" y="7"/>
                </a:lnTo>
                <a:lnTo>
                  <a:pt x="514" y="9"/>
                </a:lnTo>
                <a:lnTo>
                  <a:pt x="516" y="8"/>
                </a:lnTo>
                <a:lnTo>
                  <a:pt x="517" y="6"/>
                </a:lnTo>
                <a:lnTo>
                  <a:pt x="518" y="3"/>
                </a:lnTo>
                <a:lnTo>
                  <a:pt x="518" y="0"/>
                </a:lnTo>
                <a:lnTo>
                  <a:pt x="520" y="1"/>
                </a:lnTo>
                <a:lnTo>
                  <a:pt x="522" y="2"/>
                </a:lnTo>
                <a:lnTo>
                  <a:pt x="523" y="4"/>
                </a:lnTo>
                <a:lnTo>
                  <a:pt x="524" y="6"/>
                </a:lnTo>
                <a:lnTo>
                  <a:pt x="527" y="10"/>
                </a:lnTo>
                <a:lnTo>
                  <a:pt x="529" y="11"/>
                </a:lnTo>
                <a:lnTo>
                  <a:pt x="532" y="12"/>
                </a:lnTo>
                <a:lnTo>
                  <a:pt x="534" y="11"/>
                </a:lnTo>
                <a:lnTo>
                  <a:pt x="536" y="11"/>
                </a:lnTo>
                <a:lnTo>
                  <a:pt x="537" y="10"/>
                </a:lnTo>
                <a:lnTo>
                  <a:pt x="538" y="9"/>
                </a:lnTo>
                <a:lnTo>
                  <a:pt x="539" y="5"/>
                </a:lnTo>
                <a:lnTo>
                  <a:pt x="540" y="1"/>
                </a:lnTo>
                <a:lnTo>
                  <a:pt x="542" y="1"/>
                </a:lnTo>
                <a:lnTo>
                  <a:pt x="544" y="0"/>
                </a:lnTo>
                <a:lnTo>
                  <a:pt x="552" y="0"/>
                </a:lnTo>
                <a:lnTo>
                  <a:pt x="556" y="0"/>
                </a:lnTo>
                <a:lnTo>
                  <a:pt x="563" y="1"/>
                </a:lnTo>
                <a:lnTo>
                  <a:pt x="566" y="2"/>
                </a:lnTo>
                <a:lnTo>
                  <a:pt x="569" y="4"/>
                </a:lnTo>
                <a:lnTo>
                  <a:pt x="570" y="5"/>
                </a:lnTo>
                <a:lnTo>
                  <a:pt x="571" y="6"/>
                </a:lnTo>
                <a:lnTo>
                  <a:pt x="572" y="9"/>
                </a:lnTo>
                <a:lnTo>
                  <a:pt x="573" y="7"/>
                </a:lnTo>
                <a:lnTo>
                  <a:pt x="574" y="3"/>
                </a:lnTo>
                <a:lnTo>
                  <a:pt x="585" y="3"/>
                </a:lnTo>
                <a:lnTo>
                  <a:pt x="587" y="7"/>
                </a:lnTo>
                <a:lnTo>
                  <a:pt x="589" y="10"/>
                </a:lnTo>
                <a:lnTo>
                  <a:pt x="591" y="11"/>
                </a:lnTo>
                <a:lnTo>
                  <a:pt x="592" y="11"/>
                </a:lnTo>
                <a:lnTo>
                  <a:pt x="598" y="12"/>
                </a:lnTo>
                <a:lnTo>
                  <a:pt x="600" y="11"/>
                </a:lnTo>
                <a:lnTo>
                  <a:pt x="601" y="11"/>
                </a:lnTo>
                <a:lnTo>
                  <a:pt x="602" y="10"/>
                </a:lnTo>
                <a:lnTo>
                  <a:pt x="602" y="9"/>
                </a:lnTo>
                <a:lnTo>
                  <a:pt x="601" y="6"/>
                </a:lnTo>
                <a:lnTo>
                  <a:pt x="601" y="3"/>
                </a:lnTo>
                <a:lnTo>
                  <a:pt x="605" y="5"/>
                </a:lnTo>
                <a:lnTo>
                  <a:pt x="609" y="6"/>
                </a:lnTo>
                <a:lnTo>
                  <a:pt x="618" y="8"/>
                </a:lnTo>
                <a:lnTo>
                  <a:pt x="623" y="10"/>
                </a:lnTo>
                <a:lnTo>
                  <a:pt x="626" y="12"/>
                </a:lnTo>
                <a:lnTo>
                  <a:pt x="627" y="14"/>
                </a:lnTo>
                <a:lnTo>
                  <a:pt x="628" y="16"/>
                </a:lnTo>
                <a:lnTo>
                  <a:pt x="629" y="18"/>
                </a:lnTo>
                <a:lnTo>
                  <a:pt x="629" y="21"/>
                </a:lnTo>
                <a:lnTo>
                  <a:pt x="636" y="21"/>
                </a:lnTo>
                <a:lnTo>
                  <a:pt x="636" y="12"/>
                </a:lnTo>
                <a:lnTo>
                  <a:pt x="637" y="15"/>
                </a:lnTo>
                <a:lnTo>
                  <a:pt x="638" y="19"/>
                </a:lnTo>
                <a:lnTo>
                  <a:pt x="639" y="22"/>
                </a:lnTo>
                <a:lnTo>
                  <a:pt x="640" y="26"/>
                </a:lnTo>
                <a:lnTo>
                  <a:pt x="642" y="25"/>
                </a:lnTo>
                <a:lnTo>
                  <a:pt x="644" y="23"/>
                </a:lnTo>
                <a:lnTo>
                  <a:pt x="647" y="20"/>
                </a:lnTo>
                <a:lnTo>
                  <a:pt x="652" y="18"/>
                </a:lnTo>
                <a:lnTo>
                  <a:pt x="652" y="27"/>
                </a:lnTo>
                <a:lnTo>
                  <a:pt x="653" y="31"/>
                </a:lnTo>
                <a:lnTo>
                  <a:pt x="654" y="35"/>
                </a:lnTo>
                <a:lnTo>
                  <a:pt x="655" y="31"/>
                </a:lnTo>
                <a:lnTo>
                  <a:pt x="658" y="28"/>
                </a:lnTo>
                <a:lnTo>
                  <a:pt x="663" y="20"/>
                </a:lnTo>
                <a:lnTo>
                  <a:pt x="687" y="35"/>
                </a:lnTo>
                <a:lnTo>
                  <a:pt x="698" y="42"/>
                </a:lnTo>
                <a:lnTo>
                  <a:pt x="702" y="44"/>
                </a:lnTo>
                <a:lnTo>
                  <a:pt x="705" y="44"/>
                </a:lnTo>
                <a:lnTo>
                  <a:pt x="707" y="44"/>
                </a:lnTo>
                <a:lnTo>
                  <a:pt x="708" y="43"/>
                </a:lnTo>
                <a:lnTo>
                  <a:pt x="708" y="42"/>
                </a:lnTo>
                <a:lnTo>
                  <a:pt x="707" y="41"/>
                </a:lnTo>
                <a:lnTo>
                  <a:pt x="707" y="40"/>
                </a:lnTo>
                <a:lnTo>
                  <a:pt x="707" y="38"/>
                </a:lnTo>
                <a:lnTo>
                  <a:pt x="708" y="38"/>
                </a:lnTo>
                <a:lnTo>
                  <a:pt x="710" y="37"/>
                </a:lnTo>
                <a:lnTo>
                  <a:pt x="711" y="38"/>
                </a:lnTo>
                <a:lnTo>
                  <a:pt x="713" y="40"/>
                </a:lnTo>
                <a:lnTo>
                  <a:pt x="718" y="43"/>
                </a:lnTo>
                <a:lnTo>
                  <a:pt x="732" y="54"/>
                </a:lnTo>
                <a:lnTo>
                  <a:pt x="745" y="65"/>
                </a:lnTo>
                <a:lnTo>
                  <a:pt x="750" y="69"/>
                </a:lnTo>
                <a:lnTo>
                  <a:pt x="752" y="70"/>
                </a:lnTo>
                <a:lnTo>
                  <a:pt x="754" y="70"/>
                </a:lnTo>
                <a:lnTo>
                  <a:pt x="757" y="70"/>
                </a:lnTo>
                <a:lnTo>
                  <a:pt x="757" y="69"/>
                </a:lnTo>
                <a:lnTo>
                  <a:pt x="756" y="67"/>
                </a:lnTo>
                <a:lnTo>
                  <a:pt x="756" y="64"/>
                </a:lnTo>
                <a:lnTo>
                  <a:pt x="758" y="68"/>
                </a:lnTo>
                <a:lnTo>
                  <a:pt x="759" y="70"/>
                </a:lnTo>
                <a:lnTo>
                  <a:pt x="761" y="73"/>
                </a:lnTo>
                <a:lnTo>
                  <a:pt x="763" y="74"/>
                </a:lnTo>
                <a:lnTo>
                  <a:pt x="766" y="76"/>
                </a:lnTo>
                <a:lnTo>
                  <a:pt x="768" y="77"/>
                </a:lnTo>
                <a:lnTo>
                  <a:pt x="774" y="79"/>
                </a:lnTo>
                <a:lnTo>
                  <a:pt x="780" y="81"/>
                </a:lnTo>
                <a:lnTo>
                  <a:pt x="787" y="84"/>
                </a:lnTo>
                <a:lnTo>
                  <a:pt x="793" y="87"/>
                </a:lnTo>
                <a:lnTo>
                  <a:pt x="796" y="89"/>
                </a:lnTo>
                <a:lnTo>
                  <a:pt x="798" y="92"/>
                </a:lnTo>
                <a:lnTo>
                  <a:pt x="804" y="99"/>
                </a:lnTo>
                <a:lnTo>
                  <a:pt x="807" y="104"/>
                </a:lnTo>
                <a:lnTo>
                  <a:pt x="810" y="108"/>
                </a:lnTo>
                <a:lnTo>
                  <a:pt x="813" y="109"/>
                </a:lnTo>
                <a:lnTo>
                  <a:pt x="816" y="110"/>
                </a:lnTo>
                <a:lnTo>
                  <a:pt x="820" y="111"/>
                </a:lnTo>
                <a:lnTo>
                  <a:pt x="824" y="113"/>
                </a:lnTo>
                <a:lnTo>
                  <a:pt x="827" y="118"/>
                </a:lnTo>
                <a:lnTo>
                  <a:pt x="831" y="124"/>
                </a:lnTo>
                <a:lnTo>
                  <a:pt x="840" y="134"/>
                </a:lnTo>
                <a:lnTo>
                  <a:pt x="850" y="144"/>
                </a:lnTo>
                <a:lnTo>
                  <a:pt x="859" y="154"/>
                </a:lnTo>
                <a:lnTo>
                  <a:pt x="879" y="174"/>
                </a:lnTo>
                <a:lnTo>
                  <a:pt x="888" y="184"/>
                </a:lnTo>
                <a:lnTo>
                  <a:pt x="897" y="194"/>
                </a:lnTo>
                <a:lnTo>
                  <a:pt x="899" y="198"/>
                </a:lnTo>
                <a:lnTo>
                  <a:pt x="901" y="201"/>
                </a:lnTo>
                <a:lnTo>
                  <a:pt x="904" y="209"/>
                </a:lnTo>
                <a:lnTo>
                  <a:pt x="908" y="218"/>
                </a:lnTo>
                <a:lnTo>
                  <a:pt x="911" y="226"/>
                </a:lnTo>
                <a:lnTo>
                  <a:pt x="913" y="228"/>
                </a:lnTo>
                <a:lnTo>
                  <a:pt x="915" y="231"/>
                </a:lnTo>
                <a:lnTo>
                  <a:pt x="919" y="236"/>
                </a:lnTo>
                <a:lnTo>
                  <a:pt x="923" y="242"/>
                </a:lnTo>
                <a:lnTo>
                  <a:pt x="927" y="247"/>
                </a:lnTo>
                <a:lnTo>
                  <a:pt x="928" y="251"/>
                </a:lnTo>
                <a:lnTo>
                  <a:pt x="929" y="255"/>
                </a:lnTo>
                <a:lnTo>
                  <a:pt x="930" y="260"/>
                </a:lnTo>
                <a:lnTo>
                  <a:pt x="930" y="262"/>
                </a:lnTo>
                <a:lnTo>
                  <a:pt x="931" y="264"/>
                </a:lnTo>
                <a:lnTo>
                  <a:pt x="933" y="265"/>
                </a:lnTo>
                <a:lnTo>
                  <a:pt x="934" y="266"/>
                </a:lnTo>
                <a:lnTo>
                  <a:pt x="938" y="265"/>
                </a:lnTo>
                <a:lnTo>
                  <a:pt x="940" y="271"/>
                </a:lnTo>
                <a:lnTo>
                  <a:pt x="941" y="274"/>
                </a:lnTo>
                <a:lnTo>
                  <a:pt x="943" y="277"/>
                </a:lnTo>
                <a:lnTo>
                  <a:pt x="948" y="283"/>
                </a:lnTo>
                <a:lnTo>
                  <a:pt x="954" y="290"/>
                </a:lnTo>
                <a:lnTo>
                  <a:pt x="953" y="293"/>
                </a:lnTo>
                <a:lnTo>
                  <a:pt x="952" y="295"/>
                </a:lnTo>
                <a:lnTo>
                  <a:pt x="949" y="298"/>
                </a:lnTo>
                <a:lnTo>
                  <a:pt x="947" y="298"/>
                </a:lnTo>
                <a:lnTo>
                  <a:pt x="945" y="299"/>
                </a:lnTo>
                <a:lnTo>
                  <a:pt x="948" y="300"/>
                </a:lnTo>
                <a:lnTo>
                  <a:pt x="950" y="302"/>
                </a:lnTo>
                <a:lnTo>
                  <a:pt x="955" y="307"/>
                </a:lnTo>
                <a:lnTo>
                  <a:pt x="958" y="312"/>
                </a:lnTo>
                <a:lnTo>
                  <a:pt x="963" y="318"/>
                </a:lnTo>
                <a:lnTo>
                  <a:pt x="958" y="319"/>
                </a:lnTo>
                <a:lnTo>
                  <a:pt x="956" y="320"/>
                </a:lnTo>
                <a:lnTo>
                  <a:pt x="954" y="321"/>
                </a:lnTo>
                <a:lnTo>
                  <a:pt x="955" y="323"/>
                </a:lnTo>
                <a:lnTo>
                  <a:pt x="957" y="324"/>
                </a:lnTo>
                <a:lnTo>
                  <a:pt x="961" y="326"/>
                </a:lnTo>
                <a:lnTo>
                  <a:pt x="962" y="329"/>
                </a:lnTo>
                <a:lnTo>
                  <a:pt x="962" y="333"/>
                </a:lnTo>
                <a:lnTo>
                  <a:pt x="963" y="336"/>
                </a:lnTo>
                <a:lnTo>
                  <a:pt x="964" y="338"/>
                </a:lnTo>
                <a:lnTo>
                  <a:pt x="967" y="341"/>
                </a:lnTo>
                <a:lnTo>
                  <a:pt x="972" y="343"/>
                </a:lnTo>
                <a:lnTo>
                  <a:pt x="970" y="344"/>
                </a:lnTo>
                <a:lnTo>
                  <a:pt x="965" y="347"/>
                </a:lnTo>
                <a:lnTo>
                  <a:pt x="966" y="349"/>
                </a:lnTo>
                <a:lnTo>
                  <a:pt x="968" y="350"/>
                </a:lnTo>
                <a:lnTo>
                  <a:pt x="973" y="352"/>
                </a:lnTo>
                <a:lnTo>
                  <a:pt x="976" y="358"/>
                </a:lnTo>
                <a:lnTo>
                  <a:pt x="979" y="365"/>
                </a:lnTo>
                <a:lnTo>
                  <a:pt x="984" y="381"/>
                </a:lnTo>
                <a:lnTo>
                  <a:pt x="988" y="394"/>
                </a:lnTo>
                <a:lnTo>
                  <a:pt x="989" y="400"/>
                </a:lnTo>
                <a:lnTo>
                  <a:pt x="990" y="403"/>
                </a:lnTo>
                <a:lnTo>
                  <a:pt x="989" y="406"/>
                </a:lnTo>
                <a:lnTo>
                  <a:pt x="988" y="408"/>
                </a:lnTo>
                <a:lnTo>
                  <a:pt x="987" y="409"/>
                </a:lnTo>
                <a:lnTo>
                  <a:pt x="985" y="410"/>
                </a:lnTo>
                <a:lnTo>
                  <a:pt x="984" y="411"/>
                </a:lnTo>
                <a:lnTo>
                  <a:pt x="982" y="412"/>
                </a:lnTo>
                <a:lnTo>
                  <a:pt x="981" y="414"/>
                </a:lnTo>
                <a:lnTo>
                  <a:pt x="981" y="416"/>
                </a:lnTo>
                <a:lnTo>
                  <a:pt x="981" y="419"/>
                </a:lnTo>
                <a:lnTo>
                  <a:pt x="982" y="421"/>
                </a:lnTo>
                <a:lnTo>
                  <a:pt x="983" y="422"/>
                </a:lnTo>
                <a:lnTo>
                  <a:pt x="984" y="423"/>
                </a:lnTo>
                <a:lnTo>
                  <a:pt x="987" y="424"/>
                </a:lnTo>
                <a:lnTo>
                  <a:pt x="990" y="425"/>
                </a:lnTo>
                <a:lnTo>
                  <a:pt x="990" y="429"/>
                </a:lnTo>
                <a:lnTo>
                  <a:pt x="990" y="432"/>
                </a:lnTo>
                <a:lnTo>
                  <a:pt x="991" y="433"/>
                </a:lnTo>
                <a:lnTo>
                  <a:pt x="992" y="434"/>
                </a:lnTo>
                <a:lnTo>
                  <a:pt x="994" y="434"/>
                </a:lnTo>
                <a:lnTo>
                  <a:pt x="997" y="433"/>
                </a:lnTo>
                <a:lnTo>
                  <a:pt x="999" y="433"/>
                </a:lnTo>
                <a:lnTo>
                  <a:pt x="1001" y="433"/>
                </a:lnTo>
                <a:lnTo>
                  <a:pt x="1001" y="538"/>
                </a:lnTo>
                <a:lnTo>
                  <a:pt x="996" y="538"/>
                </a:lnTo>
                <a:lnTo>
                  <a:pt x="994" y="539"/>
                </a:lnTo>
                <a:lnTo>
                  <a:pt x="992" y="540"/>
                </a:lnTo>
                <a:lnTo>
                  <a:pt x="993" y="542"/>
                </a:lnTo>
                <a:lnTo>
                  <a:pt x="995" y="543"/>
                </a:lnTo>
                <a:lnTo>
                  <a:pt x="1000" y="545"/>
                </a:lnTo>
                <a:lnTo>
                  <a:pt x="996" y="547"/>
                </a:lnTo>
                <a:lnTo>
                  <a:pt x="994" y="547"/>
                </a:lnTo>
                <a:lnTo>
                  <a:pt x="992" y="549"/>
                </a:lnTo>
                <a:lnTo>
                  <a:pt x="993" y="550"/>
                </a:lnTo>
                <a:lnTo>
                  <a:pt x="995" y="552"/>
                </a:lnTo>
                <a:lnTo>
                  <a:pt x="1000" y="554"/>
                </a:lnTo>
                <a:lnTo>
                  <a:pt x="1000" y="557"/>
                </a:lnTo>
                <a:lnTo>
                  <a:pt x="1001" y="561"/>
                </a:lnTo>
                <a:lnTo>
                  <a:pt x="1001" y="570"/>
                </a:lnTo>
                <a:lnTo>
                  <a:pt x="1000" y="576"/>
                </a:lnTo>
                <a:lnTo>
                  <a:pt x="998" y="586"/>
                </a:lnTo>
                <a:lnTo>
                  <a:pt x="990" y="617"/>
                </a:lnTo>
                <a:lnTo>
                  <a:pt x="980" y="654"/>
                </a:lnTo>
                <a:lnTo>
                  <a:pt x="971" y="688"/>
                </a:lnTo>
                <a:lnTo>
                  <a:pt x="968" y="690"/>
                </a:lnTo>
                <a:lnTo>
                  <a:pt x="967" y="692"/>
                </a:lnTo>
                <a:lnTo>
                  <a:pt x="963" y="697"/>
                </a:lnTo>
                <a:lnTo>
                  <a:pt x="963" y="703"/>
                </a:lnTo>
                <a:lnTo>
                  <a:pt x="961" y="708"/>
                </a:lnTo>
                <a:lnTo>
                  <a:pt x="960" y="712"/>
                </a:lnTo>
                <a:lnTo>
                  <a:pt x="957" y="716"/>
                </a:lnTo>
                <a:lnTo>
                  <a:pt x="953" y="722"/>
                </a:lnTo>
                <a:lnTo>
                  <a:pt x="951" y="726"/>
                </a:lnTo>
                <a:lnTo>
                  <a:pt x="949" y="730"/>
                </a:lnTo>
                <a:lnTo>
                  <a:pt x="948" y="735"/>
                </a:lnTo>
                <a:lnTo>
                  <a:pt x="947" y="741"/>
                </a:lnTo>
                <a:lnTo>
                  <a:pt x="946" y="747"/>
                </a:lnTo>
                <a:lnTo>
                  <a:pt x="944" y="752"/>
                </a:lnTo>
                <a:lnTo>
                  <a:pt x="938" y="765"/>
                </a:lnTo>
                <a:lnTo>
                  <a:pt x="931" y="779"/>
                </a:lnTo>
                <a:lnTo>
                  <a:pt x="916" y="806"/>
                </a:lnTo>
                <a:lnTo>
                  <a:pt x="897" y="833"/>
                </a:lnTo>
                <a:lnTo>
                  <a:pt x="888" y="848"/>
                </a:lnTo>
                <a:lnTo>
                  <a:pt x="879" y="861"/>
                </a:lnTo>
                <a:lnTo>
                  <a:pt x="877" y="862"/>
                </a:lnTo>
                <a:lnTo>
                  <a:pt x="876" y="862"/>
                </a:lnTo>
                <a:lnTo>
                  <a:pt x="874" y="861"/>
                </a:lnTo>
                <a:lnTo>
                  <a:pt x="865" y="877"/>
                </a:lnTo>
                <a:lnTo>
                  <a:pt x="854" y="893"/>
                </a:lnTo>
                <a:lnTo>
                  <a:pt x="842" y="909"/>
                </a:lnTo>
                <a:lnTo>
                  <a:pt x="830" y="924"/>
                </a:lnTo>
                <a:lnTo>
                  <a:pt x="818" y="938"/>
                </a:lnTo>
                <a:lnTo>
                  <a:pt x="805" y="951"/>
                </a:lnTo>
                <a:lnTo>
                  <a:pt x="799" y="957"/>
                </a:lnTo>
                <a:lnTo>
                  <a:pt x="793" y="963"/>
                </a:lnTo>
                <a:lnTo>
                  <a:pt x="780" y="976"/>
                </a:lnTo>
                <a:lnTo>
                  <a:pt x="774" y="979"/>
                </a:lnTo>
                <a:lnTo>
                  <a:pt x="767" y="983"/>
                </a:lnTo>
                <a:lnTo>
                  <a:pt x="760" y="986"/>
                </a:lnTo>
                <a:lnTo>
                  <a:pt x="753" y="989"/>
                </a:lnTo>
                <a:lnTo>
                  <a:pt x="749" y="992"/>
                </a:lnTo>
                <a:lnTo>
                  <a:pt x="745" y="997"/>
                </a:lnTo>
                <a:lnTo>
                  <a:pt x="741" y="1001"/>
                </a:lnTo>
                <a:lnTo>
                  <a:pt x="736" y="1005"/>
                </a:lnTo>
                <a:lnTo>
                  <a:pt x="725" y="1010"/>
                </a:lnTo>
                <a:lnTo>
                  <a:pt x="711" y="1017"/>
                </a:lnTo>
                <a:lnTo>
                  <a:pt x="685" y="1032"/>
                </a:lnTo>
                <a:lnTo>
                  <a:pt x="663" y="1045"/>
                </a:lnTo>
                <a:lnTo>
                  <a:pt x="654" y="1049"/>
                </a:lnTo>
                <a:lnTo>
                  <a:pt x="651" y="1050"/>
                </a:lnTo>
                <a:lnTo>
                  <a:pt x="649" y="1050"/>
                </a:lnTo>
                <a:lnTo>
                  <a:pt x="648" y="1050"/>
                </a:lnTo>
                <a:lnTo>
                  <a:pt x="647" y="1049"/>
                </a:lnTo>
                <a:lnTo>
                  <a:pt x="647" y="1048"/>
                </a:lnTo>
                <a:lnTo>
                  <a:pt x="647" y="1047"/>
                </a:lnTo>
                <a:lnTo>
                  <a:pt x="648" y="1046"/>
                </a:lnTo>
                <a:lnTo>
                  <a:pt x="648" y="1045"/>
                </a:lnTo>
                <a:lnTo>
                  <a:pt x="647" y="1044"/>
                </a:lnTo>
                <a:lnTo>
                  <a:pt x="645" y="1044"/>
                </a:lnTo>
                <a:lnTo>
                  <a:pt x="643" y="1044"/>
                </a:lnTo>
                <a:lnTo>
                  <a:pt x="641" y="1045"/>
                </a:lnTo>
                <a:lnTo>
                  <a:pt x="640" y="1047"/>
                </a:lnTo>
                <a:lnTo>
                  <a:pt x="639" y="1050"/>
                </a:lnTo>
                <a:lnTo>
                  <a:pt x="638" y="1051"/>
                </a:lnTo>
                <a:lnTo>
                  <a:pt x="637" y="1052"/>
                </a:lnTo>
                <a:lnTo>
                  <a:pt x="624" y="1055"/>
                </a:lnTo>
                <a:lnTo>
                  <a:pt x="611" y="1059"/>
                </a:lnTo>
                <a:lnTo>
                  <a:pt x="597" y="1063"/>
                </a:lnTo>
                <a:lnTo>
                  <a:pt x="583" y="1066"/>
                </a:lnTo>
                <a:lnTo>
                  <a:pt x="569" y="1068"/>
                </a:lnTo>
                <a:lnTo>
                  <a:pt x="553" y="1069"/>
                </a:lnTo>
                <a:lnTo>
                  <a:pt x="539" y="1070"/>
                </a:lnTo>
                <a:lnTo>
                  <a:pt x="529" y="1070"/>
                </a:lnTo>
                <a:lnTo>
                  <a:pt x="522" y="1070"/>
                </a:lnTo>
                <a:lnTo>
                  <a:pt x="513" y="1069"/>
                </a:lnTo>
                <a:lnTo>
                  <a:pt x="508" y="1068"/>
                </a:lnTo>
                <a:lnTo>
                  <a:pt x="505" y="1066"/>
                </a:lnTo>
                <a:lnTo>
                  <a:pt x="503" y="1065"/>
                </a:lnTo>
                <a:lnTo>
                  <a:pt x="502" y="1064"/>
                </a:lnTo>
                <a:lnTo>
                  <a:pt x="502" y="1063"/>
                </a:lnTo>
                <a:lnTo>
                  <a:pt x="502" y="1061"/>
                </a:lnTo>
                <a:lnTo>
                  <a:pt x="501" y="1063"/>
                </a:lnTo>
                <a:lnTo>
                  <a:pt x="501" y="1065"/>
                </a:lnTo>
                <a:lnTo>
                  <a:pt x="500" y="1070"/>
                </a:lnTo>
                <a:lnTo>
                  <a:pt x="482" y="1068"/>
                </a:lnTo>
                <a:lnTo>
                  <a:pt x="463" y="1065"/>
                </a:lnTo>
                <a:lnTo>
                  <a:pt x="446" y="1062"/>
                </a:lnTo>
                <a:lnTo>
                  <a:pt x="429" y="1057"/>
                </a:lnTo>
                <a:lnTo>
                  <a:pt x="409" y="1051"/>
                </a:lnTo>
                <a:lnTo>
                  <a:pt x="398" y="1047"/>
                </a:lnTo>
                <a:lnTo>
                  <a:pt x="388" y="1043"/>
                </a:lnTo>
                <a:lnTo>
                  <a:pt x="378" y="1039"/>
                </a:lnTo>
                <a:lnTo>
                  <a:pt x="368" y="1033"/>
                </a:lnTo>
                <a:lnTo>
                  <a:pt x="359" y="1028"/>
                </a:lnTo>
                <a:lnTo>
                  <a:pt x="354" y="1025"/>
                </a:lnTo>
                <a:lnTo>
                  <a:pt x="350" y="1022"/>
                </a:lnTo>
                <a:lnTo>
                  <a:pt x="326" y="1005"/>
                </a:lnTo>
                <a:lnTo>
                  <a:pt x="313" y="995"/>
                </a:lnTo>
                <a:lnTo>
                  <a:pt x="300" y="985"/>
                </a:lnTo>
                <a:lnTo>
                  <a:pt x="287" y="975"/>
                </a:lnTo>
                <a:lnTo>
                  <a:pt x="274" y="962"/>
                </a:lnTo>
                <a:lnTo>
                  <a:pt x="262" y="950"/>
                </a:lnTo>
                <a:lnTo>
                  <a:pt x="256" y="944"/>
                </a:lnTo>
                <a:lnTo>
                  <a:pt x="251" y="938"/>
                </a:lnTo>
                <a:lnTo>
                  <a:pt x="247" y="933"/>
                </a:lnTo>
                <a:lnTo>
                  <a:pt x="243" y="927"/>
                </a:lnTo>
                <a:lnTo>
                  <a:pt x="235" y="916"/>
                </a:lnTo>
                <a:lnTo>
                  <a:pt x="236" y="916"/>
                </a:lnTo>
                <a:lnTo>
                  <a:pt x="238" y="917"/>
                </a:lnTo>
                <a:lnTo>
                  <a:pt x="242" y="918"/>
                </a:lnTo>
                <a:lnTo>
                  <a:pt x="246" y="921"/>
                </a:lnTo>
                <a:lnTo>
                  <a:pt x="248" y="924"/>
                </a:lnTo>
                <a:lnTo>
                  <a:pt x="251" y="923"/>
                </a:lnTo>
                <a:lnTo>
                  <a:pt x="253" y="920"/>
                </a:lnTo>
                <a:lnTo>
                  <a:pt x="253" y="918"/>
                </a:lnTo>
                <a:lnTo>
                  <a:pt x="254" y="916"/>
                </a:lnTo>
                <a:lnTo>
                  <a:pt x="255" y="913"/>
                </a:lnTo>
                <a:lnTo>
                  <a:pt x="256" y="911"/>
                </a:lnTo>
                <a:lnTo>
                  <a:pt x="259" y="910"/>
                </a:lnTo>
                <a:lnTo>
                  <a:pt x="263" y="910"/>
                </a:lnTo>
                <a:lnTo>
                  <a:pt x="266" y="910"/>
                </a:lnTo>
                <a:lnTo>
                  <a:pt x="269" y="912"/>
                </a:lnTo>
                <a:lnTo>
                  <a:pt x="276" y="917"/>
                </a:lnTo>
                <a:lnTo>
                  <a:pt x="283" y="924"/>
                </a:lnTo>
                <a:lnTo>
                  <a:pt x="290" y="932"/>
                </a:lnTo>
                <a:lnTo>
                  <a:pt x="302" y="949"/>
                </a:lnTo>
                <a:lnTo>
                  <a:pt x="309" y="959"/>
                </a:lnTo>
                <a:lnTo>
                  <a:pt x="310" y="957"/>
                </a:lnTo>
                <a:lnTo>
                  <a:pt x="311" y="956"/>
                </a:lnTo>
                <a:lnTo>
                  <a:pt x="311" y="953"/>
                </a:lnTo>
                <a:lnTo>
                  <a:pt x="319" y="960"/>
                </a:lnTo>
                <a:lnTo>
                  <a:pt x="328" y="968"/>
                </a:lnTo>
                <a:lnTo>
                  <a:pt x="336" y="975"/>
                </a:lnTo>
                <a:lnTo>
                  <a:pt x="339" y="976"/>
                </a:lnTo>
                <a:lnTo>
                  <a:pt x="341" y="977"/>
                </a:lnTo>
                <a:lnTo>
                  <a:pt x="342" y="977"/>
                </a:lnTo>
                <a:lnTo>
                  <a:pt x="345" y="977"/>
                </a:lnTo>
                <a:lnTo>
                  <a:pt x="346" y="976"/>
                </a:lnTo>
                <a:lnTo>
                  <a:pt x="346" y="975"/>
                </a:lnTo>
                <a:lnTo>
                  <a:pt x="345" y="974"/>
                </a:lnTo>
                <a:lnTo>
                  <a:pt x="345" y="973"/>
                </a:lnTo>
                <a:lnTo>
                  <a:pt x="345" y="972"/>
                </a:lnTo>
                <a:lnTo>
                  <a:pt x="345" y="971"/>
                </a:lnTo>
                <a:lnTo>
                  <a:pt x="347" y="971"/>
                </a:lnTo>
                <a:lnTo>
                  <a:pt x="350" y="972"/>
                </a:lnTo>
                <a:lnTo>
                  <a:pt x="353" y="973"/>
                </a:lnTo>
                <a:lnTo>
                  <a:pt x="360" y="978"/>
                </a:lnTo>
                <a:lnTo>
                  <a:pt x="367" y="983"/>
                </a:lnTo>
                <a:lnTo>
                  <a:pt x="374" y="988"/>
                </a:lnTo>
                <a:lnTo>
                  <a:pt x="378" y="989"/>
                </a:lnTo>
                <a:lnTo>
                  <a:pt x="384" y="991"/>
                </a:lnTo>
                <a:lnTo>
                  <a:pt x="387" y="993"/>
                </a:lnTo>
                <a:lnTo>
                  <a:pt x="389" y="995"/>
                </a:lnTo>
                <a:lnTo>
                  <a:pt x="390" y="995"/>
                </a:lnTo>
                <a:lnTo>
                  <a:pt x="390" y="996"/>
                </a:lnTo>
                <a:lnTo>
                  <a:pt x="390" y="997"/>
                </a:lnTo>
                <a:lnTo>
                  <a:pt x="390" y="998"/>
                </a:lnTo>
                <a:lnTo>
                  <a:pt x="392" y="999"/>
                </a:lnTo>
                <a:lnTo>
                  <a:pt x="394" y="999"/>
                </a:lnTo>
                <a:lnTo>
                  <a:pt x="397" y="998"/>
                </a:lnTo>
                <a:lnTo>
                  <a:pt x="399" y="998"/>
                </a:lnTo>
                <a:lnTo>
                  <a:pt x="399" y="1000"/>
                </a:lnTo>
                <a:lnTo>
                  <a:pt x="399" y="1003"/>
                </a:lnTo>
                <a:lnTo>
                  <a:pt x="399" y="1004"/>
                </a:lnTo>
                <a:lnTo>
                  <a:pt x="400" y="1005"/>
                </a:lnTo>
                <a:lnTo>
                  <a:pt x="401" y="1006"/>
                </a:lnTo>
                <a:lnTo>
                  <a:pt x="404" y="1006"/>
                </a:lnTo>
                <a:lnTo>
                  <a:pt x="407" y="1006"/>
                </a:lnTo>
                <a:lnTo>
                  <a:pt x="407" y="1005"/>
                </a:lnTo>
                <a:lnTo>
                  <a:pt x="407" y="1004"/>
                </a:lnTo>
                <a:lnTo>
                  <a:pt x="407" y="1003"/>
                </a:lnTo>
                <a:lnTo>
                  <a:pt x="405" y="1002"/>
                </a:lnTo>
                <a:lnTo>
                  <a:pt x="405" y="1001"/>
                </a:lnTo>
                <a:lnTo>
                  <a:pt x="407" y="1000"/>
                </a:lnTo>
                <a:lnTo>
                  <a:pt x="409" y="1000"/>
                </a:lnTo>
                <a:lnTo>
                  <a:pt x="412" y="1001"/>
                </a:lnTo>
                <a:lnTo>
                  <a:pt x="415" y="1002"/>
                </a:lnTo>
                <a:lnTo>
                  <a:pt x="423" y="1006"/>
                </a:lnTo>
                <a:lnTo>
                  <a:pt x="430" y="1011"/>
                </a:lnTo>
                <a:lnTo>
                  <a:pt x="434" y="1012"/>
                </a:lnTo>
                <a:lnTo>
                  <a:pt x="438" y="1013"/>
                </a:lnTo>
                <a:lnTo>
                  <a:pt x="464" y="1018"/>
                </a:lnTo>
                <a:lnTo>
                  <a:pt x="494" y="1022"/>
                </a:lnTo>
                <a:lnTo>
                  <a:pt x="518" y="1025"/>
                </a:lnTo>
                <a:lnTo>
                  <a:pt x="532" y="1026"/>
                </a:lnTo>
                <a:lnTo>
                  <a:pt x="539" y="1026"/>
                </a:lnTo>
                <a:lnTo>
                  <a:pt x="546" y="1025"/>
                </a:lnTo>
                <a:lnTo>
                  <a:pt x="559" y="1023"/>
                </a:lnTo>
                <a:lnTo>
                  <a:pt x="584" y="1018"/>
                </a:lnTo>
                <a:lnTo>
                  <a:pt x="600" y="1015"/>
                </a:lnTo>
                <a:lnTo>
                  <a:pt x="613" y="1013"/>
                </a:lnTo>
                <a:lnTo>
                  <a:pt x="638" y="1006"/>
                </a:lnTo>
                <a:lnTo>
                  <a:pt x="650" y="1003"/>
                </a:lnTo>
                <a:lnTo>
                  <a:pt x="664" y="998"/>
                </a:lnTo>
                <a:lnTo>
                  <a:pt x="676" y="993"/>
                </a:lnTo>
                <a:lnTo>
                  <a:pt x="689" y="988"/>
                </a:lnTo>
                <a:lnTo>
                  <a:pt x="707" y="978"/>
                </a:lnTo>
                <a:lnTo>
                  <a:pt x="726" y="966"/>
                </a:lnTo>
                <a:lnTo>
                  <a:pt x="744" y="953"/>
                </a:lnTo>
                <a:lnTo>
                  <a:pt x="753" y="947"/>
                </a:lnTo>
                <a:lnTo>
                  <a:pt x="762" y="940"/>
                </a:lnTo>
                <a:lnTo>
                  <a:pt x="780" y="925"/>
                </a:lnTo>
                <a:lnTo>
                  <a:pt x="798" y="909"/>
                </a:lnTo>
                <a:lnTo>
                  <a:pt x="816" y="892"/>
                </a:lnTo>
                <a:lnTo>
                  <a:pt x="833" y="875"/>
                </a:lnTo>
                <a:lnTo>
                  <a:pt x="837" y="870"/>
                </a:lnTo>
                <a:lnTo>
                  <a:pt x="841" y="866"/>
                </a:lnTo>
                <a:lnTo>
                  <a:pt x="848" y="857"/>
                </a:lnTo>
                <a:lnTo>
                  <a:pt x="853" y="848"/>
                </a:lnTo>
                <a:lnTo>
                  <a:pt x="859" y="838"/>
                </a:lnTo>
                <a:lnTo>
                  <a:pt x="860" y="835"/>
                </a:lnTo>
                <a:lnTo>
                  <a:pt x="862" y="833"/>
                </a:lnTo>
                <a:lnTo>
                  <a:pt x="867" y="830"/>
                </a:lnTo>
                <a:lnTo>
                  <a:pt x="871" y="826"/>
                </a:lnTo>
                <a:lnTo>
                  <a:pt x="873" y="824"/>
                </a:lnTo>
                <a:lnTo>
                  <a:pt x="874" y="822"/>
                </a:lnTo>
                <a:lnTo>
                  <a:pt x="891" y="792"/>
                </a:lnTo>
                <a:lnTo>
                  <a:pt x="900" y="775"/>
                </a:lnTo>
                <a:lnTo>
                  <a:pt x="909" y="757"/>
                </a:lnTo>
                <a:lnTo>
                  <a:pt x="917" y="740"/>
                </a:lnTo>
                <a:lnTo>
                  <a:pt x="925" y="723"/>
                </a:lnTo>
                <a:lnTo>
                  <a:pt x="932" y="705"/>
                </a:lnTo>
                <a:lnTo>
                  <a:pt x="938" y="688"/>
                </a:lnTo>
                <a:lnTo>
                  <a:pt x="939" y="685"/>
                </a:lnTo>
                <a:lnTo>
                  <a:pt x="941" y="683"/>
                </a:lnTo>
                <a:lnTo>
                  <a:pt x="943" y="680"/>
                </a:lnTo>
                <a:lnTo>
                  <a:pt x="944" y="678"/>
                </a:lnTo>
                <a:lnTo>
                  <a:pt x="944" y="676"/>
                </a:lnTo>
                <a:lnTo>
                  <a:pt x="949" y="658"/>
                </a:lnTo>
                <a:lnTo>
                  <a:pt x="952" y="639"/>
                </a:lnTo>
                <a:lnTo>
                  <a:pt x="955" y="620"/>
                </a:lnTo>
                <a:lnTo>
                  <a:pt x="957" y="601"/>
                </a:lnTo>
                <a:lnTo>
                  <a:pt x="957" y="600"/>
                </a:lnTo>
                <a:lnTo>
                  <a:pt x="958" y="600"/>
                </a:lnTo>
                <a:lnTo>
                  <a:pt x="960" y="600"/>
                </a:lnTo>
                <a:lnTo>
                  <a:pt x="962" y="599"/>
                </a:lnTo>
                <a:lnTo>
                  <a:pt x="962" y="598"/>
                </a:lnTo>
                <a:lnTo>
                  <a:pt x="963" y="595"/>
                </a:lnTo>
                <a:lnTo>
                  <a:pt x="963" y="480"/>
                </a:lnTo>
                <a:lnTo>
                  <a:pt x="962" y="477"/>
                </a:lnTo>
                <a:lnTo>
                  <a:pt x="961" y="477"/>
                </a:lnTo>
                <a:lnTo>
                  <a:pt x="960" y="478"/>
                </a:lnTo>
                <a:lnTo>
                  <a:pt x="958" y="478"/>
                </a:lnTo>
                <a:lnTo>
                  <a:pt x="956" y="462"/>
                </a:lnTo>
                <a:lnTo>
                  <a:pt x="954" y="446"/>
                </a:lnTo>
                <a:lnTo>
                  <a:pt x="952" y="429"/>
                </a:lnTo>
                <a:lnTo>
                  <a:pt x="948" y="414"/>
                </a:lnTo>
                <a:lnTo>
                  <a:pt x="945" y="399"/>
                </a:lnTo>
                <a:lnTo>
                  <a:pt x="940" y="384"/>
                </a:lnTo>
                <a:lnTo>
                  <a:pt x="935" y="368"/>
                </a:lnTo>
                <a:lnTo>
                  <a:pt x="930" y="354"/>
                </a:lnTo>
                <a:lnTo>
                  <a:pt x="924" y="339"/>
                </a:lnTo>
                <a:lnTo>
                  <a:pt x="917" y="325"/>
                </a:lnTo>
                <a:lnTo>
                  <a:pt x="910" y="311"/>
                </a:lnTo>
                <a:lnTo>
                  <a:pt x="902" y="296"/>
                </a:lnTo>
                <a:lnTo>
                  <a:pt x="894" y="282"/>
                </a:lnTo>
                <a:lnTo>
                  <a:pt x="886" y="268"/>
                </a:lnTo>
                <a:lnTo>
                  <a:pt x="877" y="255"/>
                </a:lnTo>
                <a:lnTo>
                  <a:pt x="868" y="241"/>
                </a:lnTo>
                <a:lnTo>
                  <a:pt x="867" y="238"/>
                </a:lnTo>
                <a:lnTo>
                  <a:pt x="867" y="235"/>
                </a:lnTo>
                <a:lnTo>
                  <a:pt x="866" y="227"/>
                </a:lnTo>
                <a:lnTo>
                  <a:pt x="864" y="225"/>
                </a:lnTo>
                <a:lnTo>
                  <a:pt x="861" y="225"/>
                </a:lnTo>
                <a:lnTo>
                  <a:pt x="859" y="224"/>
                </a:lnTo>
                <a:lnTo>
                  <a:pt x="856" y="223"/>
                </a:lnTo>
                <a:lnTo>
                  <a:pt x="848" y="213"/>
                </a:lnTo>
                <a:lnTo>
                  <a:pt x="838" y="202"/>
                </a:lnTo>
                <a:lnTo>
                  <a:pt x="828" y="191"/>
                </a:lnTo>
                <a:lnTo>
                  <a:pt x="818" y="181"/>
                </a:lnTo>
                <a:lnTo>
                  <a:pt x="797" y="159"/>
                </a:lnTo>
                <a:lnTo>
                  <a:pt x="777" y="142"/>
                </a:lnTo>
                <a:lnTo>
                  <a:pt x="764" y="130"/>
                </a:lnTo>
                <a:lnTo>
                  <a:pt x="757" y="125"/>
                </a:lnTo>
                <a:lnTo>
                  <a:pt x="751" y="120"/>
                </a:lnTo>
                <a:lnTo>
                  <a:pt x="738" y="110"/>
                </a:lnTo>
                <a:lnTo>
                  <a:pt x="724" y="100"/>
                </a:lnTo>
                <a:lnTo>
                  <a:pt x="710" y="92"/>
                </a:lnTo>
                <a:lnTo>
                  <a:pt x="696" y="85"/>
                </a:lnTo>
                <a:lnTo>
                  <a:pt x="683" y="79"/>
                </a:lnTo>
                <a:lnTo>
                  <a:pt x="676" y="76"/>
                </a:lnTo>
                <a:lnTo>
                  <a:pt x="669" y="74"/>
                </a:lnTo>
                <a:lnTo>
                  <a:pt x="651" y="68"/>
                </a:lnTo>
                <a:lnTo>
                  <a:pt x="634" y="64"/>
                </a:lnTo>
                <a:lnTo>
                  <a:pt x="616" y="59"/>
                </a:lnTo>
                <a:lnTo>
                  <a:pt x="599" y="56"/>
                </a:lnTo>
                <a:lnTo>
                  <a:pt x="581" y="52"/>
                </a:lnTo>
                <a:lnTo>
                  <a:pt x="564" y="49"/>
                </a:lnTo>
                <a:lnTo>
                  <a:pt x="532" y="44"/>
                </a:lnTo>
                <a:lnTo>
                  <a:pt x="480" y="46"/>
                </a:lnTo>
                <a:lnTo>
                  <a:pt x="452" y="46"/>
                </a:lnTo>
                <a:lnTo>
                  <a:pt x="445" y="46"/>
                </a:lnTo>
                <a:lnTo>
                  <a:pt x="441" y="46"/>
                </a:lnTo>
                <a:lnTo>
                  <a:pt x="438" y="45"/>
                </a:lnTo>
                <a:lnTo>
                  <a:pt x="437" y="44"/>
                </a:lnTo>
                <a:lnTo>
                  <a:pt x="431" y="46"/>
                </a:lnTo>
                <a:lnTo>
                  <a:pt x="424" y="48"/>
                </a:lnTo>
                <a:lnTo>
                  <a:pt x="408" y="52"/>
                </a:lnTo>
                <a:lnTo>
                  <a:pt x="397" y="54"/>
                </a:lnTo>
                <a:lnTo>
                  <a:pt x="385" y="55"/>
                </a:lnTo>
                <a:lnTo>
                  <a:pt x="372" y="56"/>
                </a:lnTo>
                <a:lnTo>
                  <a:pt x="360" y="56"/>
                </a:lnTo>
                <a:lnTo>
                  <a:pt x="358" y="57"/>
                </a:lnTo>
                <a:lnTo>
                  <a:pt x="357" y="59"/>
                </a:lnTo>
                <a:lnTo>
                  <a:pt x="356" y="60"/>
                </a:lnTo>
                <a:lnTo>
                  <a:pt x="326" y="69"/>
                </a:lnTo>
                <a:lnTo>
                  <a:pt x="295" y="79"/>
                </a:lnTo>
                <a:lnTo>
                  <a:pt x="278" y="85"/>
                </a:lnTo>
                <a:lnTo>
                  <a:pt x="263" y="91"/>
                </a:lnTo>
                <a:lnTo>
                  <a:pt x="248" y="98"/>
                </a:lnTo>
                <a:lnTo>
                  <a:pt x="233" y="107"/>
                </a:lnTo>
                <a:lnTo>
                  <a:pt x="229" y="109"/>
                </a:lnTo>
                <a:lnTo>
                  <a:pt x="223" y="109"/>
                </a:lnTo>
                <a:lnTo>
                  <a:pt x="217" y="110"/>
                </a:lnTo>
                <a:lnTo>
                  <a:pt x="215" y="111"/>
                </a:lnTo>
                <a:lnTo>
                  <a:pt x="213" y="112"/>
                </a:lnTo>
                <a:lnTo>
                  <a:pt x="207" y="117"/>
                </a:lnTo>
                <a:lnTo>
                  <a:pt x="201" y="123"/>
                </a:lnTo>
                <a:lnTo>
                  <a:pt x="195" y="129"/>
                </a:lnTo>
                <a:lnTo>
                  <a:pt x="192" y="131"/>
                </a:lnTo>
                <a:lnTo>
                  <a:pt x="188" y="133"/>
                </a:lnTo>
                <a:lnTo>
                  <a:pt x="183" y="137"/>
                </a:lnTo>
                <a:lnTo>
                  <a:pt x="177" y="141"/>
                </a:lnTo>
                <a:lnTo>
                  <a:pt x="166" y="150"/>
                </a:lnTo>
                <a:lnTo>
                  <a:pt x="152" y="159"/>
                </a:lnTo>
                <a:lnTo>
                  <a:pt x="139" y="170"/>
                </a:lnTo>
                <a:lnTo>
                  <a:pt x="126" y="183"/>
                </a:lnTo>
                <a:lnTo>
                  <a:pt x="113" y="196"/>
                </a:lnTo>
                <a:lnTo>
                  <a:pt x="107" y="202"/>
                </a:lnTo>
                <a:lnTo>
                  <a:pt x="101" y="209"/>
                </a:lnTo>
                <a:lnTo>
                  <a:pt x="90" y="223"/>
                </a:lnTo>
                <a:lnTo>
                  <a:pt x="85" y="231"/>
                </a:lnTo>
                <a:lnTo>
                  <a:pt x="81" y="238"/>
                </a:lnTo>
                <a:lnTo>
                  <a:pt x="77" y="246"/>
                </a:lnTo>
                <a:lnTo>
                  <a:pt x="74" y="254"/>
                </a:lnTo>
                <a:lnTo>
                  <a:pt x="67" y="271"/>
                </a:lnTo>
                <a:lnTo>
                  <a:pt x="63" y="283"/>
                </a:lnTo>
                <a:lnTo>
                  <a:pt x="58" y="296"/>
                </a:lnTo>
                <a:lnTo>
                  <a:pt x="54" y="311"/>
                </a:lnTo>
                <a:lnTo>
                  <a:pt x="51" y="325"/>
                </a:lnTo>
                <a:lnTo>
                  <a:pt x="49" y="332"/>
                </a:lnTo>
                <a:lnTo>
                  <a:pt x="48" y="338"/>
                </a:lnTo>
                <a:lnTo>
                  <a:pt x="47" y="344"/>
                </a:lnTo>
                <a:lnTo>
                  <a:pt x="47" y="349"/>
                </a:lnTo>
                <a:lnTo>
                  <a:pt x="47" y="356"/>
                </a:lnTo>
                <a:lnTo>
                  <a:pt x="47" y="362"/>
                </a:lnTo>
                <a:lnTo>
                  <a:pt x="48" y="365"/>
                </a:lnTo>
                <a:lnTo>
                  <a:pt x="49" y="368"/>
                </a:lnTo>
                <a:lnTo>
                  <a:pt x="51" y="371"/>
                </a:lnTo>
                <a:lnTo>
                  <a:pt x="53" y="374"/>
                </a:lnTo>
                <a:lnTo>
                  <a:pt x="50" y="374"/>
                </a:lnTo>
                <a:lnTo>
                  <a:pt x="48" y="375"/>
                </a:lnTo>
                <a:lnTo>
                  <a:pt x="47" y="378"/>
                </a:lnTo>
                <a:lnTo>
                  <a:pt x="47" y="382"/>
                </a:lnTo>
                <a:lnTo>
                  <a:pt x="47" y="384"/>
                </a:lnTo>
                <a:lnTo>
                  <a:pt x="48" y="385"/>
                </a:lnTo>
                <a:lnTo>
                  <a:pt x="50" y="386"/>
                </a:lnTo>
                <a:lnTo>
                  <a:pt x="51" y="387"/>
                </a:lnTo>
                <a:lnTo>
                  <a:pt x="52" y="387"/>
                </a:lnTo>
                <a:lnTo>
                  <a:pt x="53" y="388"/>
                </a:lnTo>
                <a:lnTo>
                  <a:pt x="53" y="391"/>
                </a:lnTo>
                <a:lnTo>
                  <a:pt x="53" y="392"/>
                </a:lnTo>
                <a:lnTo>
                  <a:pt x="52" y="393"/>
                </a:lnTo>
                <a:lnTo>
                  <a:pt x="51" y="393"/>
                </a:lnTo>
                <a:lnTo>
                  <a:pt x="50" y="393"/>
                </a:lnTo>
                <a:lnTo>
                  <a:pt x="49" y="392"/>
                </a:lnTo>
                <a:lnTo>
                  <a:pt x="48" y="392"/>
                </a:lnTo>
                <a:lnTo>
                  <a:pt x="47" y="393"/>
                </a:lnTo>
                <a:lnTo>
                  <a:pt x="47" y="395"/>
                </a:lnTo>
                <a:lnTo>
                  <a:pt x="48" y="398"/>
                </a:lnTo>
                <a:lnTo>
                  <a:pt x="48" y="399"/>
                </a:lnTo>
                <a:lnTo>
                  <a:pt x="49" y="399"/>
                </a:lnTo>
                <a:lnTo>
                  <a:pt x="50" y="399"/>
                </a:lnTo>
                <a:lnTo>
                  <a:pt x="51" y="399"/>
                </a:lnTo>
                <a:lnTo>
                  <a:pt x="52" y="399"/>
                </a:lnTo>
                <a:lnTo>
                  <a:pt x="52" y="411"/>
                </a:lnTo>
                <a:lnTo>
                  <a:pt x="52" y="423"/>
                </a:lnTo>
                <a:lnTo>
                  <a:pt x="53" y="434"/>
                </a:lnTo>
                <a:lnTo>
                  <a:pt x="54" y="441"/>
                </a:lnTo>
                <a:lnTo>
                  <a:pt x="55" y="446"/>
                </a:lnTo>
                <a:lnTo>
                  <a:pt x="56" y="457"/>
                </a:lnTo>
                <a:lnTo>
                  <a:pt x="59" y="467"/>
                </a:lnTo>
                <a:lnTo>
                  <a:pt x="61" y="478"/>
                </a:lnTo>
                <a:lnTo>
                  <a:pt x="64" y="488"/>
                </a:lnTo>
                <a:lnTo>
                  <a:pt x="70" y="509"/>
                </a:lnTo>
                <a:lnTo>
                  <a:pt x="77" y="529"/>
                </a:lnTo>
                <a:lnTo>
                  <a:pt x="85" y="548"/>
                </a:lnTo>
                <a:lnTo>
                  <a:pt x="95" y="568"/>
                </a:lnTo>
                <a:lnTo>
                  <a:pt x="98" y="574"/>
                </a:lnTo>
                <a:lnTo>
                  <a:pt x="101" y="580"/>
                </a:lnTo>
                <a:lnTo>
                  <a:pt x="108" y="590"/>
                </a:lnTo>
                <a:lnTo>
                  <a:pt x="117" y="600"/>
                </a:lnTo>
                <a:lnTo>
                  <a:pt x="125" y="609"/>
                </a:lnTo>
                <a:lnTo>
                  <a:pt x="126" y="615"/>
                </a:lnTo>
                <a:lnTo>
                  <a:pt x="127" y="620"/>
                </a:lnTo>
                <a:lnTo>
                  <a:pt x="130" y="625"/>
                </a:lnTo>
                <a:lnTo>
                  <a:pt x="134" y="629"/>
                </a:lnTo>
                <a:lnTo>
                  <a:pt x="140" y="640"/>
                </a:lnTo>
                <a:lnTo>
                  <a:pt x="146" y="650"/>
                </a:lnTo>
                <a:lnTo>
                  <a:pt x="152" y="659"/>
                </a:lnTo>
                <a:lnTo>
                  <a:pt x="157" y="662"/>
                </a:lnTo>
                <a:lnTo>
                  <a:pt x="161" y="665"/>
                </a:lnTo>
                <a:lnTo>
                  <a:pt x="167" y="669"/>
                </a:lnTo>
                <a:lnTo>
                  <a:pt x="172" y="674"/>
                </a:lnTo>
                <a:lnTo>
                  <a:pt x="176" y="679"/>
                </a:lnTo>
                <a:lnTo>
                  <a:pt x="180" y="685"/>
                </a:lnTo>
                <a:lnTo>
                  <a:pt x="190" y="699"/>
                </a:lnTo>
                <a:lnTo>
                  <a:pt x="195" y="707"/>
                </a:lnTo>
                <a:lnTo>
                  <a:pt x="198" y="710"/>
                </a:lnTo>
                <a:lnTo>
                  <a:pt x="201" y="713"/>
                </a:lnTo>
                <a:lnTo>
                  <a:pt x="204" y="715"/>
                </a:lnTo>
                <a:lnTo>
                  <a:pt x="208" y="717"/>
                </a:lnTo>
                <a:lnTo>
                  <a:pt x="211" y="719"/>
                </a:lnTo>
                <a:lnTo>
                  <a:pt x="215" y="721"/>
                </a:lnTo>
                <a:lnTo>
                  <a:pt x="217" y="726"/>
                </a:lnTo>
                <a:lnTo>
                  <a:pt x="220" y="732"/>
                </a:lnTo>
                <a:lnTo>
                  <a:pt x="223" y="733"/>
                </a:lnTo>
                <a:lnTo>
                  <a:pt x="225" y="734"/>
                </a:lnTo>
                <a:lnTo>
                  <a:pt x="230" y="738"/>
                </a:lnTo>
                <a:lnTo>
                  <a:pt x="235" y="742"/>
                </a:lnTo>
                <a:lnTo>
                  <a:pt x="240" y="747"/>
                </a:lnTo>
                <a:lnTo>
                  <a:pt x="250" y="758"/>
                </a:lnTo>
                <a:lnTo>
                  <a:pt x="255" y="763"/>
                </a:lnTo>
                <a:lnTo>
                  <a:pt x="260" y="768"/>
                </a:lnTo>
                <a:lnTo>
                  <a:pt x="272" y="777"/>
                </a:lnTo>
                <a:lnTo>
                  <a:pt x="286" y="786"/>
                </a:lnTo>
                <a:lnTo>
                  <a:pt x="300" y="794"/>
                </a:lnTo>
                <a:lnTo>
                  <a:pt x="314" y="802"/>
                </a:lnTo>
                <a:lnTo>
                  <a:pt x="318" y="805"/>
                </a:lnTo>
                <a:lnTo>
                  <a:pt x="322" y="809"/>
                </a:lnTo>
                <a:lnTo>
                  <a:pt x="326" y="814"/>
                </a:lnTo>
                <a:lnTo>
                  <a:pt x="328" y="816"/>
                </a:lnTo>
                <a:lnTo>
                  <a:pt x="330" y="818"/>
                </a:lnTo>
                <a:lnTo>
                  <a:pt x="337" y="823"/>
                </a:lnTo>
                <a:lnTo>
                  <a:pt x="346" y="827"/>
                </a:lnTo>
                <a:lnTo>
                  <a:pt x="364" y="838"/>
                </a:lnTo>
                <a:lnTo>
                  <a:pt x="368" y="840"/>
                </a:lnTo>
                <a:lnTo>
                  <a:pt x="371" y="844"/>
                </a:lnTo>
                <a:lnTo>
                  <a:pt x="374" y="847"/>
                </a:lnTo>
                <a:lnTo>
                  <a:pt x="377" y="850"/>
                </a:lnTo>
                <a:lnTo>
                  <a:pt x="380" y="852"/>
                </a:lnTo>
                <a:lnTo>
                  <a:pt x="382" y="854"/>
                </a:lnTo>
                <a:lnTo>
                  <a:pt x="389" y="858"/>
                </a:lnTo>
                <a:lnTo>
                  <a:pt x="396" y="863"/>
                </a:lnTo>
                <a:lnTo>
                  <a:pt x="398" y="866"/>
                </a:lnTo>
                <a:lnTo>
                  <a:pt x="399" y="868"/>
                </a:lnTo>
                <a:lnTo>
                  <a:pt x="400" y="867"/>
                </a:lnTo>
                <a:lnTo>
                  <a:pt x="401" y="866"/>
                </a:lnTo>
                <a:lnTo>
                  <a:pt x="401" y="863"/>
                </a:lnTo>
                <a:lnTo>
                  <a:pt x="416" y="863"/>
                </a:lnTo>
                <a:lnTo>
                  <a:pt x="416" y="868"/>
                </a:lnTo>
                <a:lnTo>
                  <a:pt x="417" y="869"/>
                </a:lnTo>
                <a:lnTo>
                  <a:pt x="418" y="870"/>
                </a:lnTo>
                <a:lnTo>
                  <a:pt x="432" y="875"/>
                </a:lnTo>
                <a:lnTo>
                  <a:pt x="446" y="880"/>
                </a:lnTo>
                <a:lnTo>
                  <a:pt x="462" y="886"/>
                </a:lnTo>
                <a:lnTo>
                  <a:pt x="478" y="892"/>
                </a:lnTo>
                <a:lnTo>
                  <a:pt x="480" y="893"/>
                </a:lnTo>
                <a:lnTo>
                  <a:pt x="482" y="895"/>
                </a:lnTo>
                <a:lnTo>
                  <a:pt x="486" y="900"/>
                </a:lnTo>
                <a:lnTo>
                  <a:pt x="490" y="905"/>
                </a:lnTo>
                <a:lnTo>
                  <a:pt x="492" y="906"/>
                </a:lnTo>
                <a:lnTo>
                  <a:pt x="495" y="907"/>
                </a:lnTo>
                <a:lnTo>
                  <a:pt x="497" y="907"/>
                </a:lnTo>
                <a:lnTo>
                  <a:pt x="498" y="906"/>
                </a:lnTo>
                <a:lnTo>
                  <a:pt x="497" y="905"/>
                </a:lnTo>
                <a:lnTo>
                  <a:pt x="497" y="903"/>
                </a:lnTo>
                <a:lnTo>
                  <a:pt x="497" y="902"/>
                </a:lnTo>
                <a:lnTo>
                  <a:pt x="496" y="901"/>
                </a:lnTo>
                <a:lnTo>
                  <a:pt x="497" y="900"/>
                </a:lnTo>
                <a:lnTo>
                  <a:pt x="499" y="900"/>
                </a:lnTo>
                <a:lnTo>
                  <a:pt x="500" y="901"/>
                </a:lnTo>
                <a:lnTo>
                  <a:pt x="501" y="903"/>
                </a:lnTo>
                <a:lnTo>
                  <a:pt x="503" y="905"/>
                </a:lnTo>
                <a:lnTo>
                  <a:pt x="505" y="906"/>
                </a:lnTo>
                <a:lnTo>
                  <a:pt x="508" y="907"/>
                </a:lnTo>
                <a:lnTo>
                  <a:pt x="512" y="908"/>
                </a:lnTo>
                <a:lnTo>
                  <a:pt x="517" y="908"/>
                </a:lnTo>
                <a:lnTo>
                  <a:pt x="519" y="910"/>
                </a:lnTo>
                <a:lnTo>
                  <a:pt x="520" y="913"/>
                </a:lnTo>
                <a:lnTo>
                  <a:pt x="521" y="915"/>
                </a:lnTo>
                <a:lnTo>
                  <a:pt x="522" y="917"/>
                </a:lnTo>
                <a:lnTo>
                  <a:pt x="527" y="917"/>
                </a:lnTo>
                <a:lnTo>
                  <a:pt x="534" y="918"/>
                </a:lnTo>
                <a:lnTo>
                  <a:pt x="540" y="920"/>
                </a:lnTo>
                <a:lnTo>
                  <a:pt x="543" y="922"/>
                </a:lnTo>
                <a:lnTo>
                  <a:pt x="546" y="924"/>
                </a:lnTo>
                <a:lnTo>
                  <a:pt x="547" y="922"/>
                </a:lnTo>
                <a:lnTo>
                  <a:pt x="548" y="921"/>
                </a:lnTo>
                <a:lnTo>
                  <a:pt x="549" y="916"/>
                </a:lnTo>
                <a:lnTo>
                  <a:pt x="552" y="918"/>
                </a:lnTo>
                <a:lnTo>
                  <a:pt x="554" y="919"/>
                </a:lnTo>
                <a:lnTo>
                  <a:pt x="559" y="920"/>
                </a:lnTo>
                <a:lnTo>
                  <a:pt x="560" y="920"/>
                </a:lnTo>
                <a:lnTo>
                  <a:pt x="562" y="922"/>
                </a:lnTo>
                <a:lnTo>
                  <a:pt x="563" y="926"/>
                </a:lnTo>
                <a:lnTo>
                  <a:pt x="565" y="932"/>
                </a:lnTo>
                <a:lnTo>
                  <a:pt x="562" y="933"/>
                </a:lnTo>
                <a:lnTo>
                  <a:pt x="559" y="934"/>
                </a:lnTo>
                <a:lnTo>
                  <a:pt x="556" y="936"/>
                </a:lnTo>
                <a:lnTo>
                  <a:pt x="552" y="938"/>
                </a:lnTo>
                <a:lnTo>
                  <a:pt x="550" y="940"/>
                </a:lnTo>
                <a:lnTo>
                  <a:pt x="547" y="944"/>
                </a:lnTo>
                <a:lnTo>
                  <a:pt x="545" y="948"/>
                </a:lnTo>
                <a:lnTo>
                  <a:pt x="545" y="950"/>
                </a:lnTo>
                <a:lnTo>
                  <a:pt x="544" y="953"/>
                </a:lnTo>
                <a:lnTo>
                  <a:pt x="541" y="952"/>
                </a:lnTo>
                <a:lnTo>
                  <a:pt x="538" y="950"/>
                </a:lnTo>
                <a:lnTo>
                  <a:pt x="535" y="947"/>
                </a:lnTo>
                <a:lnTo>
                  <a:pt x="529" y="944"/>
                </a:lnTo>
                <a:lnTo>
                  <a:pt x="529" y="953"/>
                </a:lnTo>
                <a:lnTo>
                  <a:pt x="520" y="953"/>
                </a:lnTo>
                <a:lnTo>
                  <a:pt x="514" y="952"/>
                </a:lnTo>
                <a:lnTo>
                  <a:pt x="508" y="952"/>
                </a:lnTo>
                <a:lnTo>
                  <a:pt x="503" y="950"/>
                </a:lnTo>
                <a:lnTo>
                  <a:pt x="498" y="948"/>
                </a:lnTo>
                <a:lnTo>
                  <a:pt x="497" y="947"/>
                </a:lnTo>
                <a:lnTo>
                  <a:pt x="496" y="946"/>
                </a:lnTo>
                <a:lnTo>
                  <a:pt x="495" y="944"/>
                </a:lnTo>
                <a:lnTo>
                  <a:pt x="495" y="942"/>
                </a:lnTo>
                <a:lnTo>
                  <a:pt x="480" y="941"/>
                </a:lnTo>
                <a:lnTo>
                  <a:pt x="472" y="940"/>
                </a:lnTo>
                <a:lnTo>
                  <a:pt x="464" y="938"/>
                </a:lnTo>
                <a:lnTo>
                  <a:pt x="449" y="934"/>
                </a:lnTo>
                <a:lnTo>
                  <a:pt x="442" y="932"/>
                </a:lnTo>
                <a:lnTo>
                  <a:pt x="435" y="929"/>
                </a:lnTo>
                <a:lnTo>
                  <a:pt x="420" y="924"/>
                </a:lnTo>
                <a:lnTo>
                  <a:pt x="405" y="918"/>
                </a:lnTo>
                <a:lnTo>
                  <a:pt x="376" y="906"/>
                </a:lnTo>
                <a:lnTo>
                  <a:pt x="371" y="901"/>
                </a:lnTo>
                <a:lnTo>
                  <a:pt x="366" y="897"/>
                </a:lnTo>
                <a:lnTo>
                  <a:pt x="361" y="893"/>
                </a:lnTo>
                <a:lnTo>
                  <a:pt x="359" y="892"/>
                </a:lnTo>
                <a:lnTo>
                  <a:pt x="356" y="891"/>
                </a:lnTo>
                <a:lnTo>
                  <a:pt x="354" y="892"/>
                </a:lnTo>
                <a:lnTo>
                  <a:pt x="353" y="892"/>
                </a:lnTo>
                <a:lnTo>
                  <a:pt x="353" y="893"/>
                </a:lnTo>
                <a:lnTo>
                  <a:pt x="354" y="894"/>
                </a:lnTo>
                <a:lnTo>
                  <a:pt x="354" y="895"/>
                </a:lnTo>
                <a:lnTo>
                  <a:pt x="354" y="896"/>
                </a:lnTo>
                <a:lnTo>
                  <a:pt x="354" y="897"/>
                </a:lnTo>
                <a:lnTo>
                  <a:pt x="352" y="897"/>
                </a:lnTo>
                <a:lnTo>
                  <a:pt x="349" y="897"/>
                </a:lnTo>
                <a:lnTo>
                  <a:pt x="347" y="895"/>
                </a:lnTo>
                <a:lnTo>
                  <a:pt x="343" y="893"/>
                </a:lnTo>
                <a:lnTo>
                  <a:pt x="341" y="890"/>
                </a:lnTo>
                <a:lnTo>
                  <a:pt x="336" y="884"/>
                </a:lnTo>
                <a:lnTo>
                  <a:pt x="335" y="883"/>
                </a:lnTo>
                <a:lnTo>
                  <a:pt x="334" y="882"/>
                </a:lnTo>
                <a:lnTo>
                  <a:pt x="331" y="881"/>
                </a:lnTo>
                <a:lnTo>
                  <a:pt x="329" y="880"/>
                </a:lnTo>
                <a:lnTo>
                  <a:pt x="327" y="879"/>
                </a:lnTo>
                <a:lnTo>
                  <a:pt x="321" y="878"/>
                </a:lnTo>
                <a:lnTo>
                  <a:pt x="316" y="877"/>
                </a:lnTo>
                <a:lnTo>
                  <a:pt x="314" y="877"/>
                </a:lnTo>
                <a:lnTo>
                  <a:pt x="312" y="876"/>
                </a:lnTo>
                <a:lnTo>
                  <a:pt x="308" y="873"/>
                </a:lnTo>
                <a:lnTo>
                  <a:pt x="305" y="870"/>
                </a:lnTo>
                <a:lnTo>
                  <a:pt x="299" y="864"/>
                </a:lnTo>
                <a:lnTo>
                  <a:pt x="294" y="859"/>
                </a:lnTo>
                <a:lnTo>
                  <a:pt x="291" y="856"/>
                </a:lnTo>
                <a:lnTo>
                  <a:pt x="288" y="855"/>
                </a:lnTo>
                <a:lnTo>
                  <a:pt x="279" y="851"/>
                </a:lnTo>
                <a:lnTo>
                  <a:pt x="271" y="848"/>
                </a:lnTo>
                <a:lnTo>
                  <a:pt x="263" y="845"/>
                </a:lnTo>
                <a:lnTo>
                  <a:pt x="256" y="841"/>
                </a:lnTo>
                <a:lnTo>
                  <a:pt x="252" y="838"/>
                </a:lnTo>
                <a:lnTo>
                  <a:pt x="247" y="834"/>
                </a:lnTo>
                <a:lnTo>
                  <a:pt x="239" y="827"/>
                </a:lnTo>
                <a:lnTo>
                  <a:pt x="223" y="811"/>
                </a:lnTo>
                <a:lnTo>
                  <a:pt x="214" y="804"/>
                </a:lnTo>
                <a:lnTo>
                  <a:pt x="205" y="797"/>
                </a:lnTo>
                <a:lnTo>
                  <a:pt x="201" y="793"/>
                </a:lnTo>
                <a:lnTo>
                  <a:pt x="196" y="790"/>
                </a:lnTo>
                <a:lnTo>
                  <a:pt x="191" y="788"/>
                </a:lnTo>
                <a:lnTo>
                  <a:pt x="186" y="785"/>
                </a:lnTo>
                <a:lnTo>
                  <a:pt x="184" y="781"/>
                </a:lnTo>
                <a:lnTo>
                  <a:pt x="181" y="778"/>
                </a:lnTo>
                <a:lnTo>
                  <a:pt x="175" y="769"/>
                </a:lnTo>
                <a:lnTo>
                  <a:pt x="167" y="760"/>
                </a:lnTo>
                <a:lnTo>
                  <a:pt x="158" y="752"/>
                </a:lnTo>
                <a:lnTo>
                  <a:pt x="147" y="743"/>
                </a:lnTo>
                <a:lnTo>
                  <a:pt x="138" y="734"/>
                </a:lnTo>
                <a:lnTo>
                  <a:pt x="129" y="724"/>
                </a:lnTo>
                <a:lnTo>
                  <a:pt x="121" y="715"/>
                </a:lnTo>
                <a:lnTo>
                  <a:pt x="110" y="697"/>
                </a:lnTo>
                <a:lnTo>
                  <a:pt x="98" y="677"/>
                </a:lnTo>
                <a:lnTo>
                  <a:pt x="86" y="657"/>
                </a:lnTo>
                <a:lnTo>
                  <a:pt x="78" y="640"/>
                </a:lnTo>
                <a:lnTo>
                  <a:pt x="77" y="637"/>
                </a:lnTo>
                <a:lnTo>
                  <a:pt x="75" y="637"/>
                </a:lnTo>
                <a:lnTo>
                  <a:pt x="71" y="635"/>
                </a:lnTo>
                <a:lnTo>
                  <a:pt x="64" y="623"/>
                </a:lnTo>
                <a:lnTo>
                  <a:pt x="57" y="611"/>
                </a:lnTo>
                <a:lnTo>
                  <a:pt x="51" y="597"/>
                </a:lnTo>
                <a:lnTo>
                  <a:pt x="46" y="583"/>
                </a:lnTo>
                <a:lnTo>
                  <a:pt x="36" y="554"/>
                </a:lnTo>
                <a:lnTo>
                  <a:pt x="32" y="540"/>
                </a:lnTo>
                <a:lnTo>
                  <a:pt x="27" y="526"/>
                </a:lnTo>
                <a:lnTo>
                  <a:pt x="25" y="530"/>
                </a:lnTo>
                <a:lnTo>
                  <a:pt x="23" y="531"/>
                </a:lnTo>
                <a:lnTo>
                  <a:pt x="22" y="532"/>
                </a:lnTo>
                <a:lnTo>
                  <a:pt x="20" y="532"/>
                </a:lnTo>
                <a:lnTo>
                  <a:pt x="20" y="519"/>
                </a:lnTo>
                <a:lnTo>
                  <a:pt x="21" y="516"/>
                </a:lnTo>
                <a:lnTo>
                  <a:pt x="21" y="515"/>
                </a:lnTo>
                <a:lnTo>
                  <a:pt x="22" y="515"/>
                </a:lnTo>
                <a:lnTo>
                  <a:pt x="24" y="516"/>
                </a:lnTo>
                <a:lnTo>
                  <a:pt x="25" y="517"/>
                </a:lnTo>
                <a:lnTo>
                  <a:pt x="26" y="516"/>
                </a:lnTo>
                <a:lnTo>
                  <a:pt x="23" y="511"/>
                </a:lnTo>
                <a:lnTo>
                  <a:pt x="20" y="504"/>
                </a:lnTo>
                <a:lnTo>
                  <a:pt x="17" y="499"/>
                </a:lnTo>
                <a:lnTo>
                  <a:pt x="15" y="493"/>
                </a:lnTo>
                <a:lnTo>
                  <a:pt x="10" y="480"/>
                </a:lnTo>
                <a:lnTo>
                  <a:pt x="7" y="466"/>
                </a:lnTo>
                <a:lnTo>
                  <a:pt x="4" y="451"/>
                </a:lnTo>
                <a:lnTo>
                  <a:pt x="2" y="435"/>
                </a:lnTo>
                <a:lnTo>
                  <a:pt x="1" y="420"/>
                </a:lnTo>
                <a:lnTo>
                  <a:pt x="0" y="405"/>
                </a:lnTo>
                <a:lnTo>
                  <a:pt x="2" y="385"/>
                </a:lnTo>
                <a:lnTo>
                  <a:pt x="4" y="358"/>
                </a:lnTo>
                <a:lnTo>
                  <a:pt x="5" y="358"/>
                </a:lnTo>
                <a:lnTo>
                  <a:pt x="6" y="359"/>
                </a:lnTo>
                <a:lnTo>
                  <a:pt x="7" y="359"/>
                </a:lnTo>
                <a:lnTo>
                  <a:pt x="8" y="358"/>
                </a:lnTo>
                <a:lnTo>
                  <a:pt x="9" y="357"/>
                </a:lnTo>
                <a:lnTo>
                  <a:pt x="9" y="355"/>
                </a:lnTo>
                <a:lnTo>
                  <a:pt x="9" y="353"/>
                </a:lnTo>
                <a:lnTo>
                  <a:pt x="8" y="352"/>
                </a:lnTo>
                <a:lnTo>
                  <a:pt x="6" y="354"/>
                </a:lnTo>
                <a:lnTo>
                  <a:pt x="4" y="355"/>
                </a:lnTo>
                <a:lnTo>
                  <a:pt x="3" y="354"/>
                </a:lnTo>
                <a:lnTo>
                  <a:pt x="3" y="352"/>
                </a:lnTo>
                <a:lnTo>
                  <a:pt x="4" y="349"/>
                </a:lnTo>
                <a:lnTo>
                  <a:pt x="5" y="349"/>
                </a:lnTo>
                <a:lnTo>
                  <a:pt x="6" y="349"/>
                </a:lnTo>
                <a:lnTo>
                  <a:pt x="7" y="349"/>
                </a:lnTo>
                <a:lnTo>
                  <a:pt x="8" y="349"/>
                </a:lnTo>
                <a:lnTo>
                  <a:pt x="9" y="330"/>
                </a:lnTo>
                <a:lnTo>
                  <a:pt x="10" y="319"/>
                </a:lnTo>
                <a:lnTo>
                  <a:pt x="13" y="309"/>
                </a:lnTo>
                <a:lnTo>
                  <a:pt x="15" y="309"/>
                </a:lnTo>
                <a:lnTo>
                  <a:pt x="16" y="309"/>
                </a:lnTo>
                <a:lnTo>
                  <a:pt x="17" y="308"/>
                </a:lnTo>
                <a:lnTo>
                  <a:pt x="17" y="304"/>
                </a:lnTo>
                <a:lnTo>
                  <a:pt x="17" y="300"/>
                </a:lnTo>
                <a:lnTo>
                  <a:pt x="16" y="299"/>
                </a:lnTo>
                <a:lnTo>
                  <a:pt x="14" y="300"/>
                </a:lnTo>
                <a:lnTo>
                  <a:pt x="12" y="300"/>
                </a:lnTo>
                <a:lnTo>
                  <a:pt x="14" y="296"/>
                </a:lnTo>
                <a:lnTo>
                  <a:pt x="16" y="292"/>
                </a:lnTo>
                <a:lnTo>
                  <a:pt x="17" y="288"/>
                </a:lnTo>
                <a:lnTo>
                  <a:pt x="18" y="284"/>
                </a:lnTo>
                <a:lnTo>
                  <a:pt x="20" y="277"/>
                </a:lnTo>
                <a:lnTo>
                  <a:pt x="21" y="273"/>
                </a:lnTo>
                <a:lnTo>
                  <a:pt x="25" y="270"/>
                </a:lnTo>
                <a:lnTo>
                  <a:pt x="30" y="266"/>
                </a:lnTo>
                <a:lnTo>
                  <a:pt x="33" y="264"/>
                </a:lnTo>
                <a:lnTo>
                  <a:pt x="34" y="262"/>
                </a:lnTo>
                <a:lnTo>
                  <a:pt x="35" y="260"/>
                </a:lnTo>
                <a:lnTo>
                  <a:pt x="36" y="257"/>
                </a:lnTo>
                <a:lnTo>
                  <a:pt x="35" y="254"/>
                </a:lnTo>
                <a:lnTo>
                  <a:pt x="34" y="253"/>
                </a:lnTo>
                <a:lnTo>
                  <a:pt x="33" y="254"/>
                </a:lnTo>
                <a:lnTo>
                  <a:pt x="29" y="253"/>
                </a:lnTo>
                <a:lnTo>
                  <a:pt x="32" y="252"/>
                </a:lnTo>
                <a:lnTo>
                  <a:pt x="34" y="249"/>
                </a:lnTo>
                <a:lnTo>
                  <a:pt x="36" y="245"/>
                </a:lnTo>
                <a:lnTo>
                  <a:pt x="38" y="240"/>
                </a:lnTo>
                <a:lnTo>
                  <a:pt x="40" y="235"/>
                </a:lnTo>
                <a:lnTo>
                  <a:pt x="41" y="233"/>
                </a:lnTo>
                <a:lnTo>
                  <a:pt x="42" y="231"/>
                </a:lnTo>
                <a:lnTo>
                  <a:pt x="46" y="228"/>
                </a:lnTo>
                <a:lnTo>
                  <a:pt x="49" y="226"/>
                </a:lnTo>
                <a:lnTo>
                  <a:pt x="52" y="223"/>
                </a:lnTo>
                <a:lnTo>
                  <a:pt x="53" y="221"/>
                </a:lnTo>
                <a:lnTo>
                  <a:pt x="54" y="218"/>
                </a:lnTo>
                <a:lnTo>
                  <a:pt x="55" y="213"/>
                </a:lnTo>
                <a:lnTo>
                  <a:pt x="56" y="208"/>
                </a:lnTo>
                <a:lnTo>
                  <a:pt x="57" y="203"/>
                </a:lnTo>
                <a:lnTo>
                  <a:pt x="58" y="200"/>
                </a:lnTo>
                <a:lnTo>
                  <a:pt x="61" y="197"/>
                </a:lnTo>
                <a:lnTo>
                  <a:pt x="64" y="194"/>
                </a:lnTo>
                <a:lnTo>
                  <a:pt x="68" y="190"/>
                </a:lnTo>
                <a:lnTo>
                  <a:pt x="76" y="184"/>
                </a:lnTo>
                <a:lnTo>
                  <a:pt x="84" y="179"/>
                </a:lnTo>
                <a:lnTo>
                  <a:pt x="85" y="174"/>
                </a:lnTo>
                <a:lnTo>
                  <a:pt x="87" y="167"/>
                </a:lnTo>
                <a:lnTo>
                  <a:pt x="89" y="164"/>
                </a:lnTo>
                <a:lnTo>
                  <a:pt x="90" y="161"/>
                </a:lnTo>
                <a:lnTo>
                  <a:pt x="95" y="156"/>
                </a:lnTo>
                <a:lnTo>
                  <a:pt x="99" y="150"/>
                </a:lnTo>
                <a:lnTo>
                  <a:pt x="103" y="145"/>
                </a:lnTo>
                <a:lnTo>
                  <a:pt x="108" y="140"/>
                </a:lnTo>
                <a:lnTo>
                  <a:pt x="113" y="135"/>
                </a:lnTo>
                <a:lnTo>
                  <a:pt x="124" y="126"/>
                </a:lnTo>
                <a:lnTo>
                  <a:pt x="134" y="117"/>
                </a:lnTo>
                <a:lnTo>
                  <a:pt x="153" y="100"/>
                </a:lnTo>
                <a:lnTo>
                  <a:pt x="160" y="95"/>
                </a:lnTo>
                <a:lnTo>
                  <a:pt x="166" y="91"/>
                </a:lnTo>
                <a:lnTo>
                  <a:pt x="179" y="81"/>
                </a:lnTo>
                <a:lnTo>
                  <a:pt x="194" y="73"/>
                </a:lnTo>
                <a:lnTo>
                  <a:pt x="209" y="65"/>
                </a:lnTo>
                <a:lnTo>
                  <a:pt x="245" y="50"/>
                </a:lnTo>
                <a:lnTo>
                  <a:pt x="261" y="43"/>
                </a:lnTo>
                <a:lnTo>
                  <a:pt x="270" y="40"/>
                </a:lnTo>
                <a:lnTo>
                  <a:pt x="279" y="36"/>
                </a:lnTo>
                <a:lnTo>
                  <a:pt x="283" y="35"/>
                </a:lnTo>
                <a:lnTo>
                  <a:pt x="286" y="34"/>
                </a:lnTo>
                <a:lnTo>
                  <a:pt x="288" y="31"/>
                </a:lnTo>
                <a:lnTo>
                  <a:pt x="289" y="30"/>
                </a:lnTo>
                <a:lnTo>
                  <a:pt x="290" y="30"/>
                </a:lnTo>
                <a:lnTo>
                  <a:pt x="292" y="29"/>
                </a:lnTo>
                <a:lnTo>
                  <a:pt x="296" y="29"/>
                </a:lnTo>
                <a:lnTo>
                  <a:pt x="301" y="29"/>
                </a:lnTo>
                <a:lnTo>
                  <a:pt x="305" y="30"/>
                </a:lnTo>
                <a:lnTo>
                  <a:pt x="307" y="32"/>
                </a:lnTo>
                <a:lnTo>
                  <a:pt x="309" y="35"/>
                </a:lnTo>
                <a:lnTo>
                  <a:pt x="313" y="28"/>
                </a:lnTo>
                <a:lnTo>
                  <a:pt x="317" y="23"/>
                </a:lnTo>
                <a:lnTo>
                  <a:pt x="321" y="21"/>
                </a:lnTo>
                <a:lnTo>
                  <a:pt x="325" y="20"/>
                </a:lnTo>
                <a:lnTo>
                  <a:pt x="329" y="21"/>
                </a:lnTo>
                <a:lnTo>
                  <a:pt x="331" y="21"/>
                </a:lnTo>
                <a:lnTo>
                  <a:pt x="332" y="22"/>
                </a:lnTo>
                <a:lnTo>
                  <a:pt x="334" y="24"/>
                </a:lnTo>
                <a:lnTo>
                  <a:pt x="335" y="26"/>
                </a:lnTo>
                <a:lnTo>
                  <a:pt x="342" y="17"/>
                </a:lnTo>
                <a:lnTo>
                  <a:pt x="345" y="15"/>
                </a:lnTo>
                <a:lnTo>
                  <a:pt x="347" y="13"/>
                </a:lnTo>
                <a:lnTo>
                  <a:pt x="349" y="12"/>
                </a:lnTo>
                <a:lnTo>
                  <a:pt x="352" y="12"/>
                </a:lnTo>
                <a:lnTo>
                  <a:pt x="354" y="12"/>
                </a:lnTo>
                <a:lnTo>
                  <a:pt x="355" y="12"/>
                </a:lnTo>
                <a:lnTo>
                  <a:pt x="355" y="13"/>
                </a:lnTo>
                <a:lnTo>
                  <a:pt x="355" y="14"/>
                </a:lnTo>
                <a:lnTo>
                  <a:pt x="355" y="16"/>
                </a:lnTo>
                <a:lnTo>
                  <a:pt x="356" y="16"/>
                </a:lnTo>
                <a:lnTo>
                  <a:pt x="357" y="17"/>
                </a:lnTo>
                <a:lnTo>
                  <a:pt x="359" y="17"/>
                </a:lnTo>
                <a:lnTo>
                  <a:pt x="361" y="17"/>
                </a:lnTo>
                <a:lnTo>
                  <a:pt x="363" y="16"/>
                </a:lnTo>
                <a:lnTo>
                  <a:pt x="365" y="14"/>
                </a:lnTo>
                <a:lnTo>
                  <a:pt x="368" y="12"/>
                </a:lnTo>
                <a:lnTo>
                  <a:pt x="370" y="12"/>
                </a:lnTo>
                <a:lnTo>
                  <a:pt x="372" y="12"/>
                </a:lnTo>
                <a:lnTo>
                  <a:pt x="376" y="12"/>
                </a:lnTo>
                <a:lnTo>
                  <a:pt x="378" y="13"/>
                </a:lnTo>
                <a:lnTo>
                  <a:pt x="379" y="14"/>
                </a:lnTo>
                <a:lnTo>
                  <a:pt x="382" y="17"/>
                </a:lnTo>
                <a:lnTo>
                  <a:pt x="383" y="15"/>
                </a:lnTo>
                <a:lnTo>
                  <a:pt x="385" y="12"/>
                </a:lnTo>
                <a:lnTo>
                  <a:pt x="387" y="11"/>
                </a:lnTo>
                <a:lnTo>
                  <a:pt x="389" y="10"/>
                </a:lnTo>
                <a:lnTo>
                  <a:pt x="394" y="9"/>
                </a:lnTo>
                <a:lnTo>
                  <a:pt x="400" y="9"/>
                </a:lnTo>
                <a:lnTo>
                  <a:pt x="405" y="9"/>
                </a:lnTo>
                <a:lnTo>
                  <a:pt x="409" y="9"/>
                </a:lnTo>
                <a:lnTo>
                  <a:pt x="412" y="9"/>
                </a:lnTo>
                <a:lnTo>
                  <a:pt x="414" y="8"/>
                </a:lnTo>
                <a:lnTo>
                  <a:pt x="417" y="7"/>
                </a:lnTo>
                <a:lnTo>
                  <a:pt x="419" y="5"/>
                </a:lnTo>
                <a:lnTo>
                  <a:pt x="421" y="3"/>
                </a:lnTo>
                <a:lnTo>
                  <a:pt x="422" y="7"/>
                </a:lnTo>
                <a:lnTo>
                  <a:pt x="426" y="9"/>
                </a:lnTo>
                <a:lnTo>
                  <a:pt x="431" y="10"/>
                </a:lnTo>
                <a:lnTo>
                  <a:pt x="437" y="11"/>
                </a:lnTo>
                <a:lnTo>
                  <a:pt x="442" y="12"/>
                </a:lnTo>
                <a:lnTo>
                  <a:pt x="444" y="11"/>
                </a:lnTo>
                <a:lnTo>
                  <a:pt x="446" y="11"/>
                </a:lnTo>
                <a:lnTo>
                  <a:pt x="447" y="10"/>
                </a:lnTo>
                <a:lnTo>
                  <a:pt x="448" y="9"/>
                </a:lnTo>
                <a:lnTo>
                  <a:pt x="448" y="6"/>
                </a:lnTo>
                <a:lnTo>
                  <a:pt x="449" y="4"/>
                </a:lnTo>
                <a:lnTo>
                  <a:pt x="463" y="2"/>
                </a:lnTo>
                <a:lnTo>
                  <a:pt x="470" y="1"/>
                </a:lnTo>
                <a:lnTo>
                  <a:pt x="476" y="0"/>
                </a:lnTo>
                <a:close/>
              </a:path>
            </a:pathLst>
          </a:custGeom>
          <a:solidFill>
            <a:srgbClr val="E2B90C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0921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63551"/>
            <a:ext cx="9144000" cy="877218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 5° </a:t>
            </a:r>
            <a:r>
              <a:rPr kumimoji="0" lang="es-CL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E</a:t>
            </a:r>
            <a:r>
              <a:rPr lang="es-CL" sz="4400" dirty="0" smtClean="0">
                <a:solidFill>
                  <a:schemeClr val="bg1"/>
                </a:solidFill>
                <a:latin typeface="Bodoni MT Black" pitchFamily="18" charset="0"/>
                <a:cs typeface="Arial" pitchFamily="34" charset="0"/>
              </a:rPr>
              <a:t>structura del formulario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3243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3551"/>
            <a:ext cx="9144000" cy="877218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 6° “Añadir elemento”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CL" sz="4800" dirty="0" smtClean="0">
                <a:solidFill>
                  <a:schemeClr val="bg1"/>
                </a:solidFill>
                <a:latin typeface="Bodoni MT Black" pitchFamily="18" charset="0"/>
                <a:cs typeface="Arial" pitchFamily="34" charset="0"/>
              </a:rPr>
              <a:t> </a:t>
            </a: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63551"/>
            <a:ext cx="9144000" cy="1021234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doni MT Black" pitchFamily="18" charset="0"/>
                <a:cs typeface="Arial" pitchFamily="34" charset="0"/>
              </a:rPr>
              <a:t> 7° Formatos de “elemento”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CL" sz="4800" dirty="0" smtClean="0">
                <a:solidFill>
                  <a:schemeClr val="bg1"/>
                </a:solidFill>
                <a:latin typeface="Bodoni MT Black" pitchFamily="18" charset="0"/>
                <a:cs typeface="Arial" pitchFamily="34" charset="0"/>
              </a:rPr>
              <a:t> </a:t>
            </a: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257400" y="1855365"/>
            <a:ext cx="4690864" cy="4525963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Texto</a:t>
            </a:r>
          </a:p>
          <a:p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Texto de párrafo</a:t>
            </a:r>
          </a:p>
          <a:p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Tipo test</a:t>
            </a:r>
          </a:p>
          <a:p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Casilla de verificación</a:t>
            </a:r>
          </a:p>
          <a:p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Elegir de una lista</a:t>
            </a:r>
          </a:p>
          <a:p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Escala</a:t>
            </a:r>
          </a:p>
          <a:p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Cuadrícula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63550"/>
            <a:ext cx="9144000" cy="1525289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7</a:t>
            </a:r>
            <a:r>
              <a:rPr lang="es-CL" sz="4800" dirty="0" smtClean="0">
                <a:latin typeface="Bodoni MT Black" pitchFamily="18" charset="0"/>
                <a:cs typeface="Arial" pitchFamily="34" charset="0"/>
              </a:rPr>
              <a:t>a</a:t>
            </a: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</a:t>
            </a:r>
            <a:r>
              <a:rPr lang="es-CL" sz="4800" dirty="0">
                <a:latin typeface="Bodoni MT Black" pitchFamily="18" charset="0"/>
                <a:cs typeface="Arial" pitchFamily="34" charset="0"/>
              </a:rPr>
              <a:t>7</a:t>
            </a: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CL" sz="4800" dirty="0" smtClean="0">
                <a:latin typeface="Bodoni MT Black" pitchFamily="18" charset="0"/>
                <a:cs typeface="Arial" pitchFamily="34" charset="0"/>
              </a:rPr>
              <a:t>    </a:t>
            </a: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Formatos de “elemento”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CL" sz="4800" dirty="0" smtClean="0">
                <a:latin typeface="Bodoni MT Black" pitchFamily="18" charset="0"/>
                <a:cs typeface="Arial" pitchFamily="34" charset="0"/>
              </a:rPr>
              <a:t> </a:t>
            </a: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2071389"/>
            <a:ext cx="4176464" cy="4525963"/>
          </a:xfrm>
          <a:ln>
            <a:solidFill>
              <a:schemeClr val="tx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Texto</a:t>
            </a:r>
          </a:p>
          <a:p>
            <a:pPr marL="177800" indent="-177800">
              <a:buNone/>
            </a:pPr>
            <a:endParaRPr lang="es-CL" sz="1600" b="1" dirty="0" smtClean="0"/>
          </a:p>
          <a:p>
            <a:pPr marL="177800" indent="-177800">
              <a:buNone/>
            </a:pPr>
            <a:r>
              <a:rPr lang="es-CL" sz="1600" b="1" dirty="0"/>
              <a:t>5</a:t>
            </a:r>
            <a:r>
              <a:rPr lang="es-CL" sz="1600" b="1" dirty="0" smtClean="0"/>
              <a:t>. De todas las habilidades científicas que se propone desarrollar con sus estudiantes, ¿cuál de ellas es la más difícil de lograr? </a:t>
            </a:r>
          </a:p>
          <a:p>
            <a:pPr marL="177800" indent="-177800">
              <a:buNone/>
            </a:pPr>
            <a:r>
              <a:rPr lang="es-CL" sz="1600" b="1" dirty="0" smtClean="0"/>
              <a:t>    </a:t>
            </a:r>
          </a:p>
          <a:p>
            <a:pPr marL="177800" indent="-177800">
              <a:buNone/>
            </a:pPr>
            <a:r>
              <a:rPr lang="es-CL" sz="1600" b="1" dirty="0"/>
              <a:t> </a:t>
            </a:r>
            <a:r>
              <a:rPr lang="es-CL" sz="1600" b="1" dirty="0" smtClean="0"/>
              <a:t>  </a:t>
            </a:r>
          </a:p>
          <a:p>
            <a:pPr marL="177800" indent="-177800">
              <a:buNone/>
            </a:pPr>
            <a:endParaRPr lang="es-C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4644008" y="2071389"/>
            <a:ext cx="4176464" cy="452596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Texto de párrafo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3568" y="3861048"/>
            <a:ext cx="25202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4788024" y="2783830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None/>
            </a:pPr>
            <a:r>
              <a:rPr lang="es-CL" sz="1600" b="1" dirty="0" smtClean="0"/>
              <a:t>9. ¿Cuáles son las principales dificultades  o limitaciones que tiene para enseñar ciencias naturales?</a:t>
            </a:r>
          </a:p>
          <a:p>
            <a:pPr marL="177800" indent="-177800">
              <a:buNone/>
            </a:pPr>
            <a:r>
              <a:rPr lang="es-CL" sz="1600" b="1" dirty="0"/>
              <a:t> </a:t>
            </a:r>
            <a:r>
              <a:rPr lang="es-CL" sz="1600" b="1" dirty="0" smtClean="0"/>
              <a:t>   Fundamente su respuesta.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4048" y="4149080"/>
            <a:ext cx="367240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63550"/>
            <a:ext cx="9144000" cy="1669305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7c</a:t>
            </a:r>
            <a:r>
              <a:rPr kumimoji="0" lang="es-CL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 </a:t>
            </a:r>
            <a:r>
              <a:rPr lang="es-CL" sz="4800" dirty="0">
                <a:latin typeface="Bodoni MT Black" pitchFamily="18" charset="0"/>
                <a:cs typeface="Arial" pitchFamily="34" charset="0"/>
              </a:rPr>
              <a:t>7</a:t>
            </a:r>
            <a:r>
              <a:rPr kumimoji="0" lang="es-CL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CL" sz="4800" dirty="0" smtClean="0">
                <a:latin typeface="Bodoni MT Black" pitchFamily="18" charset="0"/>
                <a:cs typeface="Arial" pitchFamily="34" charset="0"/>
              </a:rPr>
              <a:t>    </a:t>
            </a:r>
            <a:r>
              <a:rPr kumimoji="0" lang="es-C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cs typeface="Arial" pitchFamily="34" charset="0"/>
              </a:rPr>
              <a:t>Formatos de “elemento”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CL" sz="4800" dirty="0" smtClean="0">
                <a:latin typeface="Bodoni MT Black" pitchFamily="18" charset="0"/>
                <a:cs typeface="Arial" pitchFamily="34" charset="0"/>
              </a:rPr>
              <a:t> </a:t>
            </a: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2215405"/>
            <a:ext cx="4176464" cy="4525963"/>
          </a:xfrm>
          <a:ln>
            <a:solidFill>
              <a:schemeClr val="tx1"/>
            </a:solidFill>
            <a:prstDash val="lgDash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Tipo test</a:t>
            </a:r>
          </a:p>
          <a:p>
            <a:pPr marL="177800" indent="-177800">
              <a:buNone/>
            </a:pPr>
            <a:endParaRPr lang="es-CL" sz="1600" b="1" dirty="0" smtClean="0"/>
          </a:p>
          <a:p>
            <a:pPr marL="355600" indent="-355600">
              <a:buAutoNum type="arabicPeriod" startAt="3"/>
            </a:pPr>
            <a:r>
              <a:rPr lang="es-CL" sz="1600" b="1" dirty="0" smtClean="0"/>
              <a:t>¿Cuántos años tiene de experiencia docente en ciencias en el nivel básico? </a:t>
            </a:r>
          </a:p>
          <a:p>
            <a:pPr marL="355600" indent="-355600">
              <a:buNone/>
            </a:pPr>
            <a:endParaRPr lang="es-CL" sz="1600" b="1" dirty="0" smtClean="0"/>
          </a:p>
          <a:p>
            <a:pPr marL="177800" indent="-177800">
              <a:buNone/>
            </a:pPr>
            <a:r>
              <a:rPr lang="es-CL" sz="1600" b="1" dirty="0" smtClean="0"/>
              <a:t>    </a:t>
            </a:r>
          </a:p>
          <a:p>
            <a:pPr marL="177800" indent="-177800">
              <a:buNone/>
            </a:pPr>
            <a:r>
              <a:rPr lang="es-CL" sz="1600" b="1" dirty="0"/>
              <a:t> </a:t>
            </a:r>
            <a:r>
              <a:rPr lang="es-CL" sz="1600" b="1" dirty="0" smtClean="0"/>
              <a:t>  </a:t>
            </a:r>
          </a:p>
          <a:p>
            <a:pPr marL="177800" indent="-177800">
              <a:buNone/>
            </a:pPr>
            <a:endParaRPr lang="es-C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4716016" y="2215405"/>
            <a:ext cx="4176464" cy="452596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Casilla de verificación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88024" y="2783830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AutoNum type="arabicPeriod" startAt="18"/>
            </a:pPr>
            <a:r>
              <a:rPr lang="es-CL" sz="1600" b="1" dirty="0" smtClean="0"/>
              <a:t>De la siguiente lista marque hasta tres técnica/métodos de uso frecuente en la enseñanza de las ciencias.</a:t>
            </a:r>
          </a:p>
          <a:p>
            <a:pPr marL="357188" indent="-357188"/>
            <a:r>
              <a:rPr lang="es-CL" sz="1600" b="1" dirty="0"/>
              <a:t>	</a:t>
            </a:r>
            <a:r>
              <a:rPr lang="es-CL" sz="1600" b="1" dirty="0" smtClean="0"/>
              <a:t>Marque su preferencia.</a:t>
            </a:r>
          </a:p>
          <a:p>
            <a:pPr marL="357188" indent="-357188"/>
            <a:r>
              <a:rPr lang="es-CL" sz="1600" b="1" dirty="0" smtClean="0"/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652120" y="4149080"/>
            <a:ext cx="2232248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05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1"/>
                </a:solidFill>
              </a:rPr>
              <a:t>Prácticas de laboratorio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1"/>
                </a:solidFill>
              </a:rPr>
              <a:t>Trabajo en terreno/campo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1"/>
                </a:solidFill>
              </a:rPr>
              <a:t>Aprendizaje basado en problemas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1"/>
                </a:solidFill>
              </a:rPr>
              <a:t>Proyectos 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1"/>
                </a:solidFill>
              </a:rPr>
              <a:t>Estudio de casos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1"/>
                </a:solidFill>
              </a:rPr>
              <a:t>Clase explicativa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1"/>
                </a:solidFill>
              </a:rPr>
              <a:t>Uso de aula virtual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1"/>
                </a:solidFill>
              </a:rPr>
              <a:t>Lecturas guiadas/búsquedas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1"/>
                </a:solidFill>
              </a:rPr>
              <a:t>Aprendizaje cooperativo</a:t>
            </a:r>
          </a:p>
          <a:p>
            <a:pPr>
              <a:lnSpc>
                <a:spcPct val="150000"/>
              </a:lnSpc>
            </a:pPr>
            <a:r>
              <a:rPr lang="es-CL" sz="1100" dirty="0" smtClean="0">
                <a:solidFill>
                  <a:schemeClr val="tx1"/>
                </a:solidFill>
              </a:rPr>
              <a:t>Otro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99592" y="3645024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899592" y="4221088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899592" y="4725144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Elipse"/>
          <p:cNvSpPr/>
          <p:nvPr/>
        </p:nvSpPr>
        <p:spPr>
          <a:xfrm>
            <a:off x="899592" y="5301208"/>
            <a:ext cx="360040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1331640" y="4149080"/>
            <a:ext cx="309634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Menos de cinco años</a:t>
            </a:r>
          </a:p>
          <a:p>
            <a:endParaRPr lang="es-CL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Entre seis y 10 años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Entre 11 y 15 años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Entre 16 y más años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508104" y="3861048"/>
            <a:ext cx="14401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5508104" y="4077072"/>
            <a:ext cx="14401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5508104" y="4869160"/>
            <a:ext cx="14401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Rectángulo"/>
          <p:cNvSpPr/>
          <p:nvPr/>
        </p:nvSpPr>
        <p:spPr>
          <a:xfrm>
            <a:off x="5508104" y="5157192"/>
            <a:ext cx="14401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5508104" y="4365104"/>
            <a:ext cx="14401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5508104" y="4581128"/>
            <a:ext cx="14401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Rectángulo"/>
          <p:cNvSpPr/>
          <p:nvPr/>
        </p:nvSpPr>
        <p:spPr>
          <a:xfrm>
            <a:off x="5508104" y="5373216"/>
            <a:ext cx="14401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Rectángulo"/>
          <p:cNvSpPr/>
          <p:nvPr/>
        </p:nvSpPr>
        <p:spPr>
          <a:xfrm>
            <a:off x="5508104" y="5661248"/>
            <a:ext cx="14401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5508104" y="5877272"/>
            <a:ext cx="14401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Rectángulo"/>
          <p:cNvSpPr/>
          <p:nvPr/>
        </p:nvSpPr>
        <p:spPr>
          <a:xfrm>
            <a:off x="5508104" y="6165304"/>
            <a:ext cx="14401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Rectángulo"/>
          <p:cNvSpPr/>
          <p:nvPr/>
        </p:nvSpPr>
        <p:spPr>
          <a:xfrm>
            <a:off x="6084168" y="6165304"/>
            <a:ext cx="1368152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475</Words>
  <Application>Microsoft Office PowerPoint</Application>
  <PresentationFormat>Presentación en pantalla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Susana</dc:creator>
  <cp:lastModifiedBy>PC-01</cp:lastModifiedBy>
  <cp:revision>104</cp:revision>
  <dcterms:created xsi:type="dcterms:W3CDTF">2012-01-08T11:59:07Z</dcterms:created>
  <dcterms:modified xsi:type="dcterms:W3CDTF">2015-01-07T21:03:46Z</dcterms:modified>
</cp:coreProperties>
</file>