
<file path=[Content_Types].xml><?xml version="1.0" encoding="utf-8"?>
<Types xmlns="http://schemas.openxmlformats.org/package/2006/content-types">
  <Override PartName="/ppt/slides/slide29.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quickStyle9.xml" ContentType="application/vnd.openxmlformats-officedocument.drawingml.diagramStyle+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colors10.xml" ContentType="application/vnd.openxmlformats-officedocument.drawingml.diagramColors+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6.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57" r:id="rId3"/>
    <p:sldId id="258" r:id="rId4"/>
    <p:sldId id="259" r:id="rId5"/>
    <p:sldId id="262" r:id="rId6"/>
    <p:sldId id="263" r:id="rId7"/>
    <p:sldId id="264" r:id="rId8"/>
    <p:sldId id="265" r:id="rId9"/>
    <p:sldId id="266" r:id="rId10"/>
    <p:sldId id="267" r:id="rId11"/>
    <p:sldId id="268" r:id="rId12"/>
    <p:sldId id="269" r:id="rId13"/>
    <p:sldId id="261" r:id="rId14"/>
    <p:sldId id="270" r:id="rId15"/>
    <p:sldId id="271" r:id="rId16"/>
    <p:sldId id="278" r:id="rId17"/>
    <p:sldId id="290" r:id="rId18"/>
    <p:sldId id="291" r:id="rId19"/>
    <p:sldId id="292" r:id="rId20"/>
    <p:sldId id="293" r:id="rId21"/>
    <p:sldId id="294" r:id="rId22"/>
    <p:sldId id="295" r:id="rId23"/>
    <p:sldId id="296" r:id="rId24"/>
    <p:sldId id="284" r:id="rId25"/>
    <p:sldId id="285" r:id="rId26"/>
    <p:sldId id="286" r:id="rId27"/>
    <p:sldId id="287" r:id="rId28"/>
    <p:sldId id="288" r:id="rId29"/>
    <p:sldId id="289" r:id="rId30"/>
    <p:sldId id="297" r:id="rId31"/>
    <p:sldId id="298" r:id="rId32"/>
    <p:sldId id="299" r:id="rId33"/>
    <p:sldId id="300" r:id="rId34"/>
    <p:sldId id="301" r:id="rId35"/>
    <p:sldId id="302" r:id="rId36"/>
    <p:sldId id="276" r:id="rId37"/>
    <p:sldId id="279" r:id="rId38"/>
    <p:sldId id="280" r:id="rId39"/>
    <p:sldId id="277" r:id="rId40"/>
    <p:sldId id="281" r:id="rId41"/>
    <p:sldId id="283" r:id="rId4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956" y="-35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6CB941-6A09-42C2-8890-98AA0B8B545C}"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s-ES_tradnl"/>
        </a:p>
      </dgm:t>
    </dgm:pt>
    <dgm:pt modelId="{B92FA46D-085B-4767-901E-3697E69F289F}">
      <dgm:prSet phldrT="[Texto]"/>
      <dgm:spPr>
        <a:solidFill>
          <a:srgbClr val="F595C0"/>
        </a:solidFill>
      </dgm:spPr>
      <dgm:t>
        <a:bodyPr/>
        <a:lstStyle/>
        <a:p>
          <a:r>
            <a:rPr lang="es-ES_tradnl" dirty="0" smtClean="0"/>
            <a:t>GRUPO-CLASE</a:t>
          </a:r>
          <a:endParaRPr lang="es-ES_tradnl" dirty="0"/>
        </a:p>
      </dgm:t>
    </dgm:pt>
    <dgm:pt modelId="{3AC382A6-FD43-4AAB-BE9D-FA75721E6E0C}" type="parTrans" cxnId="{65A1508B-D71C-480C-9299-A9F4A1E4A4F1}">
      <dgm:prSet/>
      <dgm:spPr/>
      <dgm:t>
        <a:bodyPr/>
        <a:lstStyle/>
        <a:p>
          <a:endParaRPr lang="es-ES_tradnl"/>
        </a:p>
      </dgm:t>
    </dgm:pt>
    <dgm:pt modelId="{4ECE1CFF-376B-46D6-AFC5-8D7F2255816D}" type="sibTrans" cxnId="{65A1508B-D71C-480C-9299-A9F4A1E4A4F1}">
      <dgm:prSet/>
      <dgm:spPr/>
      <dgm:t>
        <a:bodyPr/>
        <a:lstStyle/>
        <a:p>
          <a:endParaRPr lang="es-ES_tradnl"/>
        </a:p>
      </dgm:t>
    </dgm:pt>
    <dgm:pt modelId="{E371D2D1-857D-4117-AFB7-9D34972BEEEA}">
      <dgm:prSet phldrT="[Texto]" custT="1"/>
      <dgm:spPr>
        <a:solidFill>
          <a:srgbClr val="00B0F0"/>
        </a:solidFill>
      </dgm:spPr>
      <dgm:t>
        <a:bodyPr/>
        <a:lstStyle/>
        <a:p>
          <a:r>
            <a:rPr lang="es-CL" sz="1800" b="1" dirty="0" smtClean="0"/>
            <a:t>Los intereses y conductas del grupo, el tutor y el profesorado están estrechamente interrelacionados.</a:t>
          </a:r>
          <a:endParaRPr lang="es-ES_tradnl" sz="1800" b="1" dirty="0"/>
        </a:p>
      </dgm:t>
    </dgm:pt>
    <dgm:pt modelId="{3A580890-8DA4-4E50-8EA6-F8BB9A9D56C2}" type="parTrans" cxnId="{741F3343-D7E3-435C-9721-3400FA331B80}">
      <dgm:prSet/>
      <dgm:spPr/>
      <dgm:t>
        <a:bodyPr/>
        <a:lstStyle/>
        <a:p>
          <a:endParaRPr lang="es-ES_tradnl"/>
        </a:p>
      </dgm:t>
    </dgm:pt>
    <dgm:pt modelId="{2C3AE008-48A4-41D3-B4E3-0963F7338836}" type="sibTrans" cxnId="{741F3343-D7E3-435C-9721-3400FA331B80}">
      <dgm:prSet/>
      <dgm:spPr/>
      <dgm:t>
        <a:bodyPr/>
        <a:lstStyle/>
        <a:p>
          <a:endParaRPr lang="es-ES_tradnl"/>
        </a:p>
      </dgm:t>
    </dgm:pt>
    <dgm:pt modelId="{96A93B33-D15B-4CBB-86C5-2F1FFFA5D95E}">
      <dgm:prSet custT="1"/>
      <dgm:spPr>
        <a:solidFill>
          <a:srgbClr val="F8A45E"/>
        </a:solidFill>
      </dgm:spPr>
      <dgm:t>
        <a:bodyPr/>
        <a:lstStyle/>
        <a:p>
          <a:r>
            <a:rPr lang="es-CL" sz="2000" b="1" dirty="0" smtClean="0"/>
            <a:t>Se hace a lo largo del curso</a:t>
          </a:r>
          <a:endParaRPr lang="es-ES_tradnl" sz="2000" b="1" dirty="0"/>
        </a:p>
      </dgm:t>
    </dgm:pt>
    <dgm:pt modelId="{D067588D-35DA-42AD-88F9-0A3B01168494}" type="parTrans" cxnId="{9B368FDE-8F93-4D50-82FD-D25D61B57FD6}">
      <dgm:prSet/>
      <dgm:spPr/>
      <dgm:t>
        <a:bodyPr/>
        <a:lstStyle/>
        <a:p>
          <a:endParaRPr lang="es-ES_tradnl"/>
        </a:p>
      </dgm:t>
    </dgm:pt>
    <dgm:pt modelId="{CAAB939B-7F63-400C-9B00-0F3932276DFD}" type="sibTrans" cxnId="{9B368FDE-8F93-4D50-82FD-D25D61B57FD6}">
      <dgm:prSet/>
      <dgm:spPr/>
      <dgm:t>
        <a:bodyPr/>
        <a:lstStyle/>
        <a:p>
          <a:endParaRPr lang="es-ES_tradnl"/>
        </a:p>
      </dgm:t>
    </dgm:pt>
    <dgm:pt modelId="{D854ECEE-D185-4ED8-A30C-D0C3B8014DD2}">
      <dgm:prSet/>
      <dgm:spPr>
        <a:solidFill>
          <a:srgbClr val="0070C0"/>
        </a:solidFill>
      </dgm:spPr>
      <dgm:t>
        <a:bodyPr/>
        <a:lstStyle/>
        <a:p>
          <a:r>
            <a:rPr lang="es-CL" b="1" dirty="0" smtClean="0"/>
            <a:t>El alumnado no está por elección;  objetivos,  estructura y  contenidos de trabajo son impuestos  en buena parte</a:t>
          </a:r>
          <a:endParaRPr lang="es-ES_tradnl" b="1" dirty="0"/>
        </a:p>
      </dgm:t>
    </dgm:pt>
    <dgm:pt modelId="{BAC30A37-3306-4A1B-A0AD-8D4ABAD53294}" type="parTrans" cxnId="{4F47550E-4FD6-46B8-94E7-3A2FB54C994A}">
      <dgm:prSet/>
      <dgm:spPr/>
      <dgm:t>
        <a:bodyPr/>
        <a:lstStyle/>
        <a:p>
          <a:endParaRPr lang="es-ES_tradnl"/>
        </a:p>
      </dgm:t>
    </dgm:pt>
    <dgm:pt modelId="{6EAF4D21-722F-4D6B-8EB1-B604B1E7003E}" type="sibTrans" cxnId="{4F47550E-4FD6-46B8-94E7-3A2FB54C994A}">
      <dgm:prSet/>
      <dgm:spPr/>
      <dgm:t>
        <a:bodyPr/>
        <a:lstStyle/>
        <a:p>
          <a:endParaRPr lang="es-ES_tradnl"/>
        </a:p>
      </dgm:t>
    </dgm:pt>
    <dgm:pt modelId="{50203E7C-B6A1-44B7-9E04-69A07A71AE03}" type="pres">
      <dgm:prSet presAssocID="{FB6CB941-6A09-42C2-8890-98AA0B8B545C}" presName="cycle" presStyleCnt="0">
        <dgm:presLayoutVars>
          <dgm:chMax val="1"/>
          <dgm:dir/>
          <dgm:animLvl val="ctr"/>
          <dgm:resizeHandles val="exact"/>
        </dgm:presLayoutVars>
      </dgm:prSet>
      <dgm:spPr/>
      <dgm:t>
        <a:bodyPr/>
        <a:lstStyle/>
        <a:p>
          <a:endParaRPr lang="es-ES"/>
        </a:p>
      </dgm:t>
    </dgm:pt>
    <dgm:pt modelId="{154B1D9A-FAF4-4756-B8F8-F1B1AB9AF63D}" type="pres">
      <dgm:prSet presAssocID="{B92FA46D-085B-4767-901E-3697E69F289F}" presName="centerShape" presStyleLbl="node0" presStyleIdx="0" presStyleCnt="1"/>
      <dgm:spPr/>
      <dgm:t>
        <a:bodyPr/>
        <a:lstStyle/>
        <a:p>
          <a:endParaRPr lang="es-ES"/>
        </a:p>
      </dgm:t>
    </dgm:pt>
    <dgm:pt modelId="{02125E10-C6F5-4000-B6D4-01CB0DC5039C}" type="pres">
      <dgm:prSet presAssocID="{D067588D-35DA-42AD-88F9-0A3B01168494}" presName="parTrans" presStyleLbl="bgSibTrans2D1" presStyleIdx="0" presStyleCnt="3"/>
      <dgm:spPr/>
      <dgm:t>
        <a:bodyPr/>
        <a:lstStyle/>
        <a:p>
          <a:endParaRPr lang="es-ES"/>
        </a:p>
      </dgm:t>
    </dgm:pt>
    <dgm:pt modelId="{18307A3E-8CCB-4AE4-973E-62239984518E}" type="pres">
      <dgm:prSet presAssocID="{96A93B33-D15B-4CBB-86C5-2F1FFFA5D95E}" presName="node" presStyleLbl="node1" presStyleIdx="0" presStyleCnt="3">
        <dgm:presLayoutVars>
          <dgm:bulletEnabled val="1"/>
        </dgm:presLayoutVars>
      </dgm:prSet>
      <dgm:spPr/>
      <dgm:t>
        <a:bodyPr/>
        <a:lstStyle/>
        <a:p>
          <a:endParaRPr lang="es-ES_tradnl"/>
        </a:p>
      </dgm:t>
    </dgm:pt>
    <dgm:pt modelId="{10840005-B162-43BB-A40D-89508CED7AD0}" type="pres">
      <dgm:prSet presAssocID="{3A580890-8DA4-4E50-8EA6-F8BB9A9D56C2}" presName="parTrans" presStyleLbl="bgSibTrans2D1" presStyleIdx="1" presStyleCnt="3"/>
      <dgm:spPr/>
      <dgm:t>
        <a:bodyPr/>
        <a:lstStyle/>
        <a:p>
          <a:endParaRPr lang="es-ES"/>
        </a:p>
      </dgm:t>
    </dgm:pt>
    <dgm:pt modelId="{E58AFE5A-BC59-44C4-BE93-99EF6846AD81}" type="pres">
      <dgm:prSet presAssocID="{E371D2D1-857D-4117-AFB7-9D34972BEEEA}" presName="node" presStyleLbl="node1" presStyleIdx="1" presStyleCnt="3">
        <dgm:presLayoutVars>
          <dgm:bulletEnabled val="1"/>
        </dgm:presLayoutVars>
      </dgm:prSet>
      <dgm:spPr/>
      <dgm:t>
        <a:bodyPr/>
        <a:lstStyle/>
        <a:p>
          <a:endParaRPr lang="es-ES_tradnl"/>
        </a:p>
      </dgm:t>
    </dgm:pt>
    <dgm:pt modelId="{10F6CE06-D9D0-48CE-A8B7-DDBCE9F96DF5}" type="pres">
      <dgm:prSet presAssocID="{BAC30A37-3306-4A1B-A0AD-8D4ABAD53294}" presName="parTrans" presStyleLbl="bgSibTrans2D1" presStyleIdx="2" presStyleCnt="3"/>
      <dgm:spPr/>
      <dgm:t>
        <a:bodyPr/>
        <a:lstStyle/>
        <a:p>
          <a:endParaRPr lang="es-ES"/>
        </a:p>
      </dgm:t>
    </dgm:pt>
    <dgm:pt modelId="{601E78A9-8202-419B-BED1-F2681CDA4436}" type="pres">
      <dgm:prSet presAssocID="{D854ECEE-D185-4ED8-A30C-D0C3B8014DD2}" presName="node" presStyleLbl="node1" presStyleIdx="2" presStyleCnt="3">
        <dgm:presLayoutVars>
          <dgm:bulletEnabled val="1"/>
        </dgm:presLayoutVars>
      </dgm:prSet>
      <dgm:spPr/>
      <dgm:t>
        <a:bodyPr/>
        <a:lstStyle/>
        <a:p>
          <a:endParaRPr lang="es-ES_tradnl"/>
        </a:p>
      </dgm:t>
    </dgm:pt>
  </dgm:ptLst>
  <dgm:cxnLst>
    <dgm:cxn modelId="{65A1508B-D71C-480C-9299-A9F4A1E4A4F1}" srcId="{FB6CB941-6A09-42C2-8890-98AA0B8B545C}" destId="{B92FA46D-085B-4767-901E-3697E69F289F}" srcOrd="0" destOrd="0" parTransId="{3AC382A6-FD43-4AAB-BE9D-FA75721E6E0C}" sibTransId="{4ECE1CFF-376B-46D6-AFC5-8D7F2255816D}"/>
    <dgm:cxn modelId="{FAD4AE2C-F938-4CA3-8DCB-73AAEFDF158C}" type="presOf" srcId="{BAC30A37-3306-4A1B-A0AD-8D4ABAD53294}" destId="{10F6CE06-D9D0-48CE-A8B7-DDBCE9F96DF5}" srcOrd="0" destOrd="0" presId="urn:microsoft.com/office/officeart/2005/8/layout/radial4"/>
    <dgm:cxn modelId="{B883535B-7411-4E86-9E24-4DEC16E17C52}" type="presOf" srcId="{FB6CB941-6A09-42C2-8890-98AA0B8B545C}" destId="{50203E7C-B6A1-44B7-9E04-69A07A71AE03}" srcOrd="0" destOrd="0" presId="urn:microsoft.com/office/officeart/2005/8/layout/radial4"/>
    <dgm:cxn modelId="{BEFBECBB-2815-4E3D-9C01-5A110636791D}" type="presOf" srcId="{B92FA46D-085B-4767-901E-3697E69F289F}" destId="{154B1D9A-FAF4-4756-B8F8-F1B1AB9AF63D}" srcOrd="0" destOrd="0" presId="urn:microsoft.com/office/officeart/2005/8/layout/radial4"/>
    <dgm:cxn modelId="{4F47550E-4FD6-46B8-94E7-3A2FB54C994A}" srcId="{B92FA46D-085B-4767-901E-3697E69F289F}" destId="{D854ECEE-D185-4ED8-A30C-D0C3B8014DD2}" srcOrd="2" destOrd="0" parTransId="{BAC30A37-3306-4A1B-A0AD-8D4ABAD53294}" sibTransId="{6EAF4D21-722F-4D6B-8EB1-B604B1E7003E}"/>
    <dgm:cxn modelId="{9B368FDE-8F93-4D50-82FD-D25D61B57FD6}" srcId="{B92FA46D-085B-4767-901E-3697E69F289F}" destId="{96A93B33-D15B-4CBB-86C5-2F1FFFA5D95E}" srcOrd="0" destOrd="0" parTransId="{D067588D-35DA-42AD-88F9-0A3B01168494}" sibTransId="{CAAB939B-7F63-400C-9B00-0F3932276DFD}"/>
    <dgm:cxn modelId="{A25ABF34-F4B7-487E-8779-5BB24D671AF0}" type="presOf" srcId="{D067588D-35DA-42AD-88F9-0A3B01168494}" destId="{02125E10-C6F5-4000-B6D4-01CB0DC5039C}" srcOrd="0" destOrd="0" presId="urn:microsoft.com/office/officeart/2005/8/layout/radial4"/>
    <dgm:cxn modelId="{220C9A9F-DF2B-4AE8-8F6C-75EA70D0BECB}" type="presOf" srcId="{96A93B33-D15B-4CBB-86C5-2F1FFFA5D95E}" destId="{18307A3E-8CCB-4AE4-973E-62239984518E}" srcOrd="0" destOrd="0" presId="urn:microsoft.com/office/officeart/2005/8/layout/radial4"/>
    <dgm:cxn modelId="{3059B94F-252A-471C-9E3F-81142DCFA113}" type="presOf" srcId="{D854ECEE-D185-4ED8-A30C-D0C3B8014DD2}" destId="{601E78A9-8202-419B-BED1-F2681CDA4436}" srcOrd="0" destOrd="0" presId="urn:microsoft.com/office/officeart/2005/8/layout/radial4"/>
    <dgm:cxn modelId="{61357F98-33B2-4878-A0D8-AE73BC52EFB6}" type="presOf" srcId="{3A580890-8DA4-4E50-8EA6-F8BB9A9D56C2}" destId="{10840005-B162-43BB-A40D-89508CED7AD0}" srcOrd="0" destOrd="0" presId="urn:microsoft.com/office/officeart/2005/8/layout/radial4"/>
    <dgm:cxn modelId="{741F3343-D7E3-435C-9721-3400FA331B80}" srcId="{B92FA46D-085B-4767-901E-3697E69F289F}" destId="{E371D2D1-857D-4117-AFB7-9D34972BEEEA}" srcOrd="1" destOrd="0" parTransId="{3A580890-8DA4-4E50-8EA6-F8BB9A9D56C2}" sibTransId="{2C3AE008-48A4-41D3-B4E3-0963F7338836}"/>
    <dgm:cxn modelId="{AB137DEF-B7B9-4010-9F37-9A72E31F00E9}" type="presOf" srcId="{E371D2D1-857D-4117-AFB7-9D34972BEEEA}" destId="{E58AFE5A-BC59-44C4-BE93-99EF6846AD81}" srcOrd="0" destOrd="0" presId="urn:microsoft.com/office/officeart/2005/8/layout/radial4"/>
    <dgm:cxn modelId="{FBC848C2-817E-429E-A76D-AE503A28EF9D}" type="presParOf" srcId="{50203E7C-B6A1-44B7-9E04-69A07A71AE03}" destId="{154B1D9A-FAF4-4756-B8F8-F1B1AB9AF63D}" srcOrd="0" destOrd="0" presId="urn:microsoft.com/office/officeart/2005/8/layout/radial4"/>
    <dgm:cxn modelId="{20C3D130-BE4E-4A7F-8C95-301A613A2782}" type="presParOf" srcId="{50203E7C-B6A1-44B7-9E04-69A07A71AE03}" destId="{02125E10-C6F5-4000-B6D4-01CB0DC5039C}" srcOrd="1" destOrd="0" presId="urn:microsoft.com/office/officeart/2005/8/layout/radial4"/>
    <dgm:cxn modelId="{F0776A76-75A3-4DE1-ACA0-58438D57F585}" type="presParOf" srcId="{50203E7C-B6A1-44B7-9E04-69A07A71AE03}" destId="{18307A3E-8CCB-4AE4-973E-62239984518E}" srcOrd="2" destOrd="0" presId="urn:microsoft.com/office/officeart/2005/8/layout/radial4"/>
    <dgm:cxn modelId="{A63BA7A1-D78F-4DD6-8E0E-A512165FB546}" type="presParOf" srcId="{50203E7C-B6A1-44B7-9E04-69A07A71AE03}" destId="{10840005-B162-43BB-A40D-89508CED7AD0}" srcOrd="3" destOrd="0" presId="urn:microsoft.com/office/officeart/2005/8/layout/radial4"/>
    <dgm:cxn modelId="{E7E8524D-F03C-4F02-8F29-18BD48C9A89A}" type="presParOf" srcId="{50203E7C-B6A1-44B7-9E04-69A07A71AE03}" destId="{E58AFE5A-BC59-44C4-BE93-99EF6846AD81}" srcOrd="4" destOrd="0" presId="urn:microsoft.com/office/officeart/2005/8/layout/radial4"/>
    <dgm:cxn modelId="{F878C33C-CB1B-4373-92D0-8739118457CC}" type="presParOf" srcId="{50203E7C-B6A1-44B7-9E04-69A07A71AE03}" destId="{10F6CE06-D9D0-48CE-A8B7-DDBCE9F96DF5}" srcOrd="5" destOrd="0" presId="urn:microsoft.com/office/officeart/2005/8/layout/radial4"/>
    <dgm:cxn modelId="{030E5D23-794D-44A7-8DE6-63B93F17C969}" type="presParOf" srcId="{50203E7C-B6A1-44B7-9E04-69A07A71AE03}" destId="{601E78A9-8202-419B-BED1-F2681CDA4436}" srcOrd="6"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395EFBB-1CC1-4743-B8D0-8CE59AA5D29B}" type="doc">
      <dgm:prSet loTypeId="urn:microsoft.com/office/officeart/2005/8/layout/lProcess2" loCatId="relationship" qsTypeId="urn:microsoft.com/office/officeart/2005/8/quickstyle/simple1" qsCatId="simple" csTypeId="urn:microsoft.com/office/officeart/2005/8/colors/colorful1#2" csCatId="colorful" phldr="1"/>
      <dgm:spPr/>
      <dgm:t>
        <a:bodyPr/>
        <a:lstStyle/>
        <a:p>
          <a:endParaRPr lang="es-ES_tradnl"/>
        </a:p>
      </dgm:t>
    </dgm:pt>
    <dgm:pt modelId="{3E24AE44-C6B8-4870-965D-FD8EE9329FEA}">
      <dgm:prSet phldrT="[Texto]"/>
      <dgm:spPr/>
      <dgm:t>
        <a:bodyPr/>
        <a:lstStyle/>
        <a:p>
          <a:r>
            <a:rPr lang="es-ES_tradnl" dirty="0" smtClean="0"/>
            <a:t>AULA</a:t>
          </a:r>
          <a:endParaRPr lang="es-ES_tradnl" dirty="0"/>
        </a:p>
      </dgm:t>
    </dgm:pt>
    <dgm:pt modelId="{D5E5DE32-3116-474F-8B6A-1F3FA793C9A6}" type="parTrans" cxnId="{5A1CCD60-73B6-4E3D-A6ED-333CA061563F}">
      <dgm:prSet/>
      <dgm:spPr/>
      <dgm:t>
        <a:bodyPr/>
        <a:lstStyle/>
        <a:p>
          <a:endParaRPr lang="es-ES_tradnl"/>
        </a:p>
      </dgm:t>
    </dgm:pt>
    <dgm:pt modelId="{818CB331-62D6-440F-BC88-8559B554EE5B}" type="sibTrans" cxnId="{5A1CCD60-73B6-4E3D-A6ED-333CA061563F}">
      <dgm:prSet/>
      <dgm:spPr/>
      <dgm:t>
        <a:bodyPr/>
        <a:lstStyle/>
        <a:p>
          <a:endParaRPr lang="es-ES_tradnl"/>
        </a:p>
      </dgm:t>
    </dgm:pt>
    <dgm:pt modelId="{DF06B780-5D42-4903-ABBD-75F4AAE5F7E1}">
      <dgm:prSet phldrT="[Texto]" custT="1"/>
      <dgm:spPr>
        <a:solidFill>
          <a:srgbClr val="F8A45E"/>
        </a:solidFill>
      </dgm:spPr>
      <dgm:t>
        <a:bodyPr/>
        <a:lstStyle/>
        <a:p>
          <a:pPr algn="l"/>
          <a:r>
            <a:rPr lang="es-ES_tradnl" sz="2000" b="1" dirty="0" smtClean="0"/>
            <a:t>Las dimensiones a evaluar: 1)planificación educativa </a:t>
          </a:r>
        </a:p>
        <a:p>
          <a:pPr algn="l"/>
          <a:r>
            <a:rPr lang="es-ES_tradnl" sz="2000" b="1" dirty="0" smtClean="0"/>
            <a:t>2)la práctica (diseño </a:t>
          </a:r>
          <a:r>
            <a:rPr lang="es-ES_tradnl" sz="2000" b="1" dirty="0" err="1" smtClean="0"/>
            <a:t>instruccional</a:t>
          </a:r>
          <a:r>
            <a:rPr lang="es-ES_tradnl" sz="2000" b="1" dirty="0" smtClean="0"/>
            <a:t>, gestión del aula, expectativas del profesorado</a:t>
          </a:r>
          <a:endParaRPr lang="es-ES_tradnl" sz="2000" b="1" dirty="0"/>
        </a:p>
      </dgm:t>
    </dgm:pt>
    <dgm:pt modelId="{7987AF54-6950-4A75-A2A8-2BBE52D51D40}" type="parTrans" cxnId="{AB52344E-C94D-492F-ABF2-07E277DA1436}">
      <dgm:prSet/>
      <dgm:spPr/>
      <dgm:t>
        <a:bodyPr/>
        <a:lstStyle/>
        <a:p>
          <a:endParaRPr lang="es-ES_tradnl"/>
        </a:p>
      </dgm:t>
    </dgm:pt>
    <dgm:pt modelId="{60EB8AE3-013A-44D7-8FC6-CBBA44BCA655}" type="sibTrans" cxnId="{AB52344E-C94D-492F-ABF2-07E277DA1436}">
      <dgm:prSet/>
      <dgm:spPr/>
      <dgm:t>
        <a:bodyPr/>
        <a:lstStyle/>
        <a:p>
          <a:endParaRPr lang="es-ES_tradnl"/>
        </a:p>
      </dgm:t>
    </dgm:pt>
    <dgm:pt modelId="{5C7BB73A-A258-4A66-B452-F4FEBF323421}">
      <dgm:prSet phldrT="[Texto]"/>
      <dgm:spPr/>
      <dgm:t>
        <a:bodyPr/>
        <a:lstStyle/>
        <a:p>
          <a:r>
            <a:rPr lang="es-ES_tradnl" smtClean="0"/>
            <a:t>CENTRO</a:t>
          </a:r>
          <a:endParaRPr lang="es-ES_tradnl" dirty="0"/>
        </a:p>
      </dgm:t>
    </dgm:pt>
    <dgm:pt modelId="{595F53DC-3603-4AC0-9B92-3427D86143A3}" type="parTrans" cxnId="{A3DF1358-68FE-45ED-9A9A-BB16A0F63A10}">
      <dgm:prSet/>
      <dgm:spPr/>
      <dgm:t>
        <a:bodyPr/>
        <a:lstStyle/>
        <a:p>
          <a:endParaRPr lang="es-ES_tradnl"/>
        </a:p>
      </dgm:t>
    </dgm:pt>
    <dgm:pt modelId="{E36B1B64-F3DC-4436-BF09-CE1E502AC6B5}" type="sibTrans" cxnId="{A3DF1358-68FE-45ED-9A9A-BB16A0F63A10}">
      <dgm:prSet/>
      <dgm:spPr/>
      <dgm:t>
        <a:bodyPr/>
        <a:lstStyle/>
        <a:p>
          <a:endParaRPr lang="es-ES_tradnl"/>
        </a:p>
      </dgm:t>
    </dgm:pt>
    <dgm:pt modelId="{BC449C85-4BF4-4862-8BA8-EC713D86FC4A}">
      <dgm:prSet phldrT="[Texto]" custT="1"/>
      <dgm:spPr/>
      <dgm:t>
        <a:bodyPr/>
        <a:lstStyle/>
        <a:p>
          <a:pPr algn="l"/>
          <a:endParaRPr lang="es-ES_tradnl" sz="1700" b="1" dirty="0" smtClean="0"/>
        </a:p>
        <a:p>
          <a:pPr algn="l"/>
          <a:r>
            <a:rPr lang="es-ES_tradnl" sz="1700" b="1" dirty="0" smtClean="0"/>
            <a:t>Funcionamiento de estamentos organizativos</a:t>
          </a:r>
        </a:p>
        <a:p>
          <a:pPr algn="l"/>
          <a:r>
            <a:rPr lang="es-ES_tradnl" sz="1700" b="1" dirty="0" smtClean="0"/>
            <a:t>Adecuación del alumnado al proyecto educativo</a:t>
          </a:r>
        </a:p>
        <a:p>
          <a:pPr algn="l"/>
          <a:r>
            <a:rPr lang="es-ES_tradnl" sz="1700" b="1" dirty="0" smtClean="0"/>
            <a:t>Los objetivos del centro </a:t>
          </a:r>
        </a:p>
        <a:p>
          <a:pPr algn="l"/>
          <a:r>
            <a:rPr lang="es-ES_tradnl" sz="1700" b="1" dirty="0" smtClean="0"/>
            <a:t>Grado de identificación del profesorado</a:t>
          </a:r>
        </a:p>
        <a:p>
          <a:pPr algn="l"/>
          <a:r>
            <a:rPr lang="es-ES_tradnl" sz="1700" b="1" dirty="0" smtClean="0"/>
            <a:t>Participación de la comunidad educativa y del profesorado</a:t>
          </a:r>
        </a:p>
        <a:p>
          <a:pPr algn="l"/>
          <a:r>
            <a:rPr lang="es-ES_tradnl" sz="1700" b="1" dirty="0" smtClean="0"/>
            <a:t>Desarrollo real de proyectos</a:t>
          </a:r>
        </a:p>
        <a:p>
          <a:pPr algn="l"/>
          <a:r>
            <a:rPr lang="es-ES_tradnl" sz="1700" b="1" dirty="0" smtClean="0"/>
            <a:t>Concepción de educación</a:t>
          </a:r>
        </a:p>
        <a:p>
          <a:pPr algn="ctr"/>
          <a:endParaRPr lang="es-ES_tradnl" sz="1200" dirty="0"/>
        </a:p>
      </dgm:t>
    </dgm:pt>
    <dgm:pt modelId="{B3873E57-2308-4AE9-9851-0C8ED7A32010}" type="parTrans" cxnId="{C9543D04-4337-4F09-A1F8-21E771A76021}">
      <dgm:prSet/>
      <dgm:spPr/>
      <dgm:t>
        <a:bodyPr/>
        <a:lstStyle/>
        <a:p>
          <a:endParaRPr lang="es-ES_tradnl"/>
        </a:p>
      </dgm:t>
    </dgm:pt>
    <dgm:pt modelId="{22EB0BF6-E6B5-4474-9772-C7C831D405E5}" type="sibTrans" cxnId="{C9543D04-4337-4F09-A1F8-21E771A76021}">
      <dgm:prSet/>
      <dgm:spPr/>
      <dgm:t>
        <a:bodyPr/>
        <a:lstStyle/>
        <a:p>
          <a:endParaRPr lang="es-ES_tradnl"/>
        </a:p>
      </dgm:t>
    </dgm:pt>
    <dgm:pt modelId="{589DDB2D-0A17-45B5-9A08-2C168F78A7E0}">
      <dgm:prSet phldrT="[Texto]"/>
      <dgm:spPr/>
      <dgm:t>
        <a:bodyPr/>
        <a:lstStyle/>
        <a:p>
          <a:r>
            <a:rPr lang="es-ES_tradnl" smtClean="0"/>
            <a:t>OPINIÓN DEL ALUMNADO</a:t>
          </a:r>
          <a:endParaRPr lang="es-ES_tradnl" dirty="0"/>
        </a:p>
      </dgm:t>
    </dgm:pt>
    <dgm:pt modelId="{8D0A591F-AB1C-426E-82FB-EE327F03CC73}" type="parTrans" cxnId="{F3B69341-74BF-455A-9E1A-D568D8238A5E}">
      <dgm:prSet/>
      <dgm:spPr/>
      <dgm:t>
        <a:bodyPr/>
        <a:lstStyle/>
        <a:p>
          <a:endParaRPr lang="es-ES_tradnl"/>
        </a:p>
      </dgm:t>
    </dgm:pt>
    <dgm:pt modelId="{61700C70-37A8-4CCF-A1BC-504559E396AD}" type="sibTrans" cxnId="{F3B69341-74BF-455A-9E1A-D568D8238A5E}">
      <dgm:prSet/>
      <dgm:spPr/>
      <dgm:t>
        <a:bodyPr/>
        <a:lstStyle/>
        <a:p>
          <a:endParaRPr lang="es-ES_tradnl"/>
        </a:p>
      </dgm:t>
    </dgm:pt>
    <dgm:pt modelId="{22A0FD30-3748-4383-B987-6FA13DAA961A}">
      <dgm:prSet/>
      <dgm:spPr/>
      <dgm:t>
        <a:bodyPr/>
        <a:lstStyle/>
        <a:p>
          <a:r>
            <a:rPr lang="es-ES_tradnl" smtClean="0"/>
            <a:t>Detectar dificultades de los alumnos (cuestionario)</a:t>
          </a:r>
          <a:endParaRPr lang="es-ES_tradnl" dirty="0"/>
        </a:p>
      </dgm:t>
    </dgm:pt>
    <dgm:pt modelId="{4A562AF3-23E2-4586-9D21-F719DEE33D3A}" type="parTrans" cxnId="{C7B9E2F4-CCE8-41ED-AD65-1185E205252E}">
      <dgm:prSet/>
      <dgm:spPr/>
      <dgm:t>
        <a:bodyPr/>
        <a:lstStyle/>
        <a:p>
          <a:endParaRPr lang="es-ES_tradnl"/>
        </a:p>
      </dgm:t>
    </dgm:pt>
    <dgm:pt modelId="{8549C2F8-C265-4117-8144-BFED5A656162}" type="sibTrans" cxnId="{C7B9E2F4-CCE8-41ED-AD65-1185E205252E}">
      <dgm:prSet/>
      <dgm:spPr/>
      <dgm:t>
        <a:bodyPr/>
        <a:lstStyle/>
        <a:p>
          <a:endParaRPr lang="es-ES_tradnl"/>
        </a:p>
      </dgm:t>
    </dgm:pt>
    <dgm:pt modelId="{66748DEA-6C4D-4488-8C94-54EAE8B87769}" type="pres">
      <dgm:prSet presAssocID="{3395EFBB-1CC1-4743-B8D0-8CE59AA5D29B}" presName="theList" presStyleCnt="0">
        <dgm:presLayoutVars>
          <dgm:dir/>
          <dgm:animLvl val="lvl"/>
          <dgm:resizeHandles val="exact"/>
        </dgm:presLayoutVars>
      </dgm:prSet>
      <dgm:spPr/>
      <dgm:t>
        <a:bodyPr/>
        <a:lstStyle/>
        <a:p>
          <a:endParaRPr lang="es-ES"/>
        </a:p>
      </dgm:t>
    </dgm:pt>
    <dgm:pt modelId="{1E034515-7396-4E1A-B3C9-07E7ED0B5FD7}" type="pres">
      <dgm:prSet presAssocID="{3E24AE44-C6B8-4870-965D-FD8EE9329FEA}" presName="compNode" presStyleCnt="0"/>
      <dgm:spPr/>
    </dgm:pt>
    <dgm:pt modelId="{210713CC-6732-4693-BC26-77E986337892}" type="pres">
      <dgm:prSet presAssocID="{3E24AE44-C6B8-4870-965D-FD8EE9329FEA}" presName="aNode" presStyleLbl="bgShp" presStyleIdx="0" presStyleCnt="3"/>
      <dgm:spPr/>
      <dgm:t>
        <a:bodyPr/>
        <a:lstStyle/>
        <a:p>
          <a:endParaRPr lang="es-ES"/>
        </a:p>
      </dgm:t>
    </dgm:pt>
    <dgm:pt modelId="{47A79931-351F-46E9-B628-94F7887D14F6}" type="pres">
      <dgm:prSet presAssocID="{3E24AE44-C6B8-4870-965D-FD8EE9329FEA}" presName="textNode" presStyleLbl="bgShp" presStyleIdx="0" presStyleCnt="3"/>
      <dgm:spPr/>
      <dgm:t>
        <a:bodyPr/>
        <a:lstStyle/>
        <a:p>
          <a:endParaRPr lang="es-ES"/>
        </a:p>
      </dgm:t>
    </dgm:pt>
    <dgm:pt modelId="{44CE87CF-2E41-4D68-9246-591DEA1D097F}" type="pres">
      <dgm:prSet presAssocID="{3E24AE44-C6B8-4870-965D-FD8EE9329FEA}" presName="compChildNode" presStyleCnt="0"/>
      <dgm:spPr/>
    </dgm:pt>
    <dgm:pt modelId="{FBD8F9FE-A974-4F88-AC9D-EFADF37D6632}" type="pres">
      <dgm:prSet presAssocID="{3E24AE44-C6B8-4870-965D-FD8EE9329FEA}" presName="theInnerList" presStyleCnt="0"/>
      <dgm:spPr/>
    </dgm:pt>
    <dgm:pt modelId="{D15F48F5-7E85-4A91-8589-EAC891FC9E92}" type="pres">
      <dgm:prSet presAssocID="{DF06B780-5D42-4903-ABBD-75F4AAE5F7E1}" presName="childNode" presStyleLbl="node1" presStyleIdx="0" presStyleCnt="3" custScaleX="111484" custScaleY="101677">
        <dgm:presLayoutVars>
          <dgm:bulletEnabled val="1"/>
        </dgm:presLayoutVars>
      </dgm:prSet>
      <dgm:spPr/>
      <dgm:t>
        <a:bodyPr/>
        <a:lstStyle/>
        <a:p>
          <a:endParaRPr lang="es-ES_tradnl"/>
        </a:p>
      </dgm:t>
    </dgm:pt>
    <dgm:pt modelId="{55DCFD71-7FEB-4C49-B9B4-A5E6EE999D52}" type="pres">
      <dgm:prSet presAssocID="{3E24AE44-C6B8-4870-965D-FD8EE9329FEA}" presName="aSpace" presStyleCnt="0"/>
      <dgm:spPr/>
    </dgm:pt>
    <dgm:pt modelId="{7E2F5576-05BC-45FB-864E-DB25A0127AC9}" type="pres">
      <dgm:prSet presAssocID="{5C7BB73A-A258-4A66-B452-F4FEBF323421}" presName="compNode" presStyleCnt="0"/>
      <dgm:spPr/>
    </dgm:pt>
    <dgm:pt modelId="{0E467E05-23A2-4A87-A9DE-E4B587178D00}" type="pres">
      <dgm:prSet presAssocID="{5C7BB73A-A258-4A66-B452-F4FEBF323421}" presName="aNode" presStyleLbl="bgShp" presStyleIdx="1" presStyleCnt="3"/>
      <dgm:spPr/>
      <dgm:t>
        <a:bodyPr/>
        <a:lstStyle/>
        <a:p>
          <a:endParaRPr lang="es-ES_tradnl"/>
        </a:p>
      </dgm:t>
    </dgm:pt>
    <dgm:pt modelId="{01EA5E10-C618-461D-8936-E77FDFD4BF35}" type="pres">
      <dgm:prSet presAssocID="{5C7BB73A-A258-4A66-B452-F4FEBF323421}" presName="textNode" presStyleLbl="bgShp" presStyleIdx="1" presStyleCnt="3"/>
      <dgm:spPr/>
      <dgm:t>
        <a:bodyPr/>
        <a:lstStyle/>
        <a:p>
          <a:endParaRPr lang="es-ES_tradnl"/>
        </a:p>
      </dgm:t>
    </dgm:pt>
    <dgm:pt modelId="{BD1A8108-BBE2-4865-A174-FD3878F41960}" type="pres">
      <dgm:prSet presAssocID="{5C7BB73A-A258-4A66-B452-F4FEBF323421}" presName="compChildNode" presStyleCnt="0"/>
      <dgm:spPr/>
    </dgm:pt>
    <dgm:pt modelId="{9CB4B0E2-CDB0-4B3C-8335-7311E9054938}" type="pres">
      <dgm:prSet presAssocID="{5C7BB73A-A258-4A66-B452-F4FEBF323421}" presName="theInnerList" presStyleCnt="0"/>
      <dgm:spPr/>
    </dgm:pt>
    <dgm:pt modelId="{590D54D7-E7DE-4540-88BC-2331E85D4801}" type="pres">
      <dgm:prSet presAssocID="{BC449C85-4BF4-4862-8BA8-EC713D86FC4A}" presName="childNode" presStyleLbl="node1" presStyleIdx="1" presStyleCnt="3" custScaleX="161368" custScaleY="114072" custLinFactNeighborX="-3419" custLinFactNeighborY="1579">
        <dgm:presLayoutVars>
          <dgm:bulletEnabled val="1"/>
        </dgm:presLayoutVars>
      </dgm:prSet>
      <dgm:spPr/>
      <dgm:t>
        <a:bodyPr/>
        <a:lstStyle/>
        <a:p>
          <a:endParaRPr lang="es-ES_tradnl"/>
        </a:p>
      </dgm:t>
    </dgm:pt>
    <dgm:pt modelId="{AC627975-CA46-420E-9B7F-69D1EA1BCF49}" type="pres">
      <dgm:prSet presAssocID="{5C7BB73A-A258-4A66-B452-F4FEBF323421}" presName="aSpace" presStyleCnt="0"/>
      <dgm:spPr/>
    </dgm:pt>
    <dgm:pt modelId="{C835A072-2197-46DC-8F55-128166A8A4EF}" type="pres">
      <dgm:prSet presAssocID="{589DDB2D-0A17-45B5-9A08-2C168F78A7E0}" presName="compNode" presStyleCnt="0"/>
      <dgm:spPr/>
    </dgm:pt>
    <dgm:pt modelId="{1D4E7F8A-664D-4B73-8C3A-A0065FEAFC6C}" type="pres">
      <dgm:prSet presAssocID="{589DDB2D-0A17-45B5-9A08-2C168F78A7E0}" presName="aNode" presStyleLbl="bgShp" presStyleIdx="2" presStyleCnt="3"/>
      <dgm:spPr/>
      <dgm:t>
        <a:bodyPr/>
        <a:lstStyle/>
        <a:p>
          <a:endParaRPr lang="es-ES_tradnl"/>
        </a:p>
      </dgm:t>
    </dgm:pt>
    <dgm:pt modelId="{E5A80218-9E4B-47DE-85D9-0DE087DA22E8}" type="pres">
      <dgm:prSet presAssocID="{589DDB2D-0A17-45B5-9A08-2C168F78A7E0}" presName="textNode" presStyleLbl="bgShp" presStyleIdx="2" presStyleCnt="3"/>
      <dgm:spPr/>
      <dgm:t>
        <a:bodyPr/>
        <a:lstStyle/>
        <a:p>
          <a:endParaRPr lang="es-ES_tradnl"/>
        </a:p>
      </dgm:t>
    </dgm:pt>
    <dgm:pt modelId="{9E4A28A9-EE71-4CB6-888D-D29B56E5602C}" type="pres">
      <dgm:prSet presAssocID="{589DDB2D-0A17-45B5-9A08-2C168F78A7E0}" presName="compChildNode" presStyleCnt="0"/>
      <dgm:spPr/>
    </dgm:pt>
    <dgm:pt modelId="{B1DFAF2B-1CFC-42EB-8A5C-DF4CC4FA73E2}" type="pres">
      <dgm:prSet presAssocID="{589DDB2D-0A17-45B5-9A08-2C168F78A7E0}" presName="theInnerList" presStyleCnt="0"/>
      <dgm:spPr/>
    </dgm:pt>
    <dgm:pt modelId="{C6FF69CA-ECF3-46E3-B5B2-E61B00B97241}" type="pres">
      <dgm:prSet presAssocID="{22A0FD30-3748-4383-B987-6FA13DAA961A}" presName="childNode" presStyleLbl="node1" presStyleIdx="2" presStyleCnt="3">
        <dgm:presLayoutVars>
          <dgm:bulletEnabled val="1"/>
        </dgm:presLayoutVars>
      </dgm:prSet>
      <dgm:spPr/>
      <dgm:t>
        <a:bodyPr/>
        <a:lstStyle/>
        <a:p>
          <a:endParaRPr lang="es-ES"/>
        </a:p>
      </dgm:t>
    </dgm:pt>
  </dgm:ptLst>
  <dgm:cxnLst>
    <dgm:cxn modelId="{5D4DE97E-3C78-4780-A9D2-BB53A1E67CC4}" type="presOf" srcId="{5C7BB73A-A258-4A66-B452-F4FEBF323421}" destId="{0E467E05-23A2-4A87-A9DE-E4B587178D00}" srcOrd="0" destOrd="0" presId="urn:microsoft.com/office/officeart/2005/8/layout/lProcess2"/>
    <dgm:cxn modelId="{33C33287-65B8-41E9-B4D8-6CBA112B43DB}" type="presOf" srcId="{3395EFBB-1CC1-4743-B8D0-8CE59AA5D29B}" destId="{66748DEA-6C4D-4488-8C94-54EAE8B87769}" srcOrd="0" destOrd="0" presId="urn:microsoft.com/office/officeart/2005/8/layout/lProcess2"/>
    <dgm:cxn modelId="{7A00B6A8-A76A-48CD-A9E9-8A1037B42BB4}" type="presOf" srcId="{589DDB2D-0A17-45B5-9A08-2C168F78A7E0}" destId="{1D4E7F8A-664D-4B73-8C3A-A0065FEAFC6C}" srcOrd="0" destOrd="0" presId="urn:microsoft.com/office/officeart/2005/8/layout/lProcess2"/>
    <dgm:cxn modelId="{E98A5C84-30D5-47E8-8A28-893F553455F0}" type="presOf" srcId="{BC449C85-4BF4-4862-8BA8-EC713D86FC4A}" destId="{590D54D7-E7DE-4540-88BC-2331E85D4801}" srcOrd="0" destOrd="0" presId="urn:microsoft.com/office/officeart/2005/8/layout/lProcess2"/>
    <dgm:cxn modelId="{F3B69341-74BF-455A-9E1A-D568D8238A5E}" srcId="{3395EFBB-1CC1-4743-B8D0-8CE59AA5D29B}" destId="{589DDB2D-0A17-45B5-9A08-2C168F78A7E0}" srcOrd="2" destOrd="0" parTransId="{8D0A591F-AB1C-426E-82FB-EE327F03CC73}" sibTransId="{61700C70-37A8-4CCF-A1BC-504559E396AD}"/>
    <dgm:cxn modelId="{A3DF1358-68FE-45ED-9A9A-BB16A0F63A10}" srcId="{3395EFBB-1CC1-4743-B8D0-8CE59AA5D29B}" destId="{5C7BB73A-A258-4A66-B452-F4FEBF323421}" srcOrd="1" destOrd="0" parTransId="{595F53DC-3603-4AC0-9B92-3427D86143A3}" sibTransId="{E36B1B64-F3DC-4436-BF09-CE1E502AC6B5}"/>
    <dgm:cxn modelId="{C9543D04-4337-4F09-A1F8-21E771A76021}" srcId="{5C7BB73A-A258-4A66-B452-F4FEBF323421}" destId="{BC449C85-4BF4-4862-8BA8-EC713D86FC4A}" srcOrd="0" destOrd="0" parTransId="{B3873E57-2308-4AE9-9851-0C8ED7A32010}" sibTransId="{22EB0BF6-E6B5-4474-9772-C7C831D405E5}"/>
    <dgm:cxn modelId="{AB52344E-C94D-492F-ABF2-07E277DA1436}" srcId="{3E24AE44-C6B8-4870-965D-FD8EE9329FEA}" destId="{DF06B780-5D42-4903-ABBD-75F4AAE5F7E1}" srcOrd="0" destOrd="0" parTransId="{7987AF54-6950-4A75-A2A8-2BBE52D51D40}" sibTransId="{60EB8AE3-013A-44D7-8FC6-CBBA44BCA655}"/>
    <dgm:cxn modelId="{E6FB69C6-0E61-40F2-9CD7-400582004B36}" type="presOf" srcId="{22A0FD30-3748-4383-B987-6FA13DAA961A}" destId="{C6FF69CA-ECF3-46E3-B5B2-E61B00B97241}" srcOrd="0" destOrd="0" presId="urn:microsoft.com/office/officeart/2005/8/layout/lProcess2"/>
    <dgm:cxn modelId="{2143807F-C175-4CA3-8BB1-FC3527532063}" type="presOf" srcId="{DF06B780-5D42-4903-ABBD-75F4AAE5F7E1}" destId="{D15F48F5-7E85-4A91-8589-EAC891FC9E92}" srcOrd="0" destOrd="0" presId="urn:microsoft.com/office/officeart/2005/8/layout/lProcess2"/>
    <dgm:cxn modelId="{191874AB-C03A-440B-BBEF-C312D202C8AD}" type="presOf" srcId="{3E24AE44-C6B8-4870-965D-FD8EE9329FEA}" destId="{47A79931-351F-46E9-B628-94F7887D14F6}" srcOrd="1" destOrd="0" presId="urn:microsoft.com/office/officeart/2005/8/layout/lProcess2"/>
    <dgm:cxn modelId="{5A1CCD60-73B6-4E3D-A6ED-333CA061563F}" srcId="{3395EFBB-1CC1-4743-B8D0-8CE59AA5D29B}" destId="{3E24AE44-C6B8-4870-965D-FD8EE9329FEA}" srcOrd="0" destOrd="0" parTransId="{D5E5DE32-3116-474F-8B6A-1F3FA793C9A6}" sibTransId="{818CB331-62D6-440F-BC88-8559B554EE5B}"/>
    <dgm:cxn modelId="{D6BDF591-B090-4C60-80A7-0F33EF128FBA}" type="presOf" srcId="{3E24AE44-C6B8-4870-965D-FD8EE9329FEA}" destId="{210713CC-6732-4693-BC26-77E986337892}" srcOrd="0" destOrd="0" presId="urn:microsoft.com/office/officeart/2005/8/layout/lProcess2"/>
    <dgm:cxn modelId="{777351FC-F258-4184-9E22-7D28355F2591}" type="presOf" srcId="{5C7BB73A-A258-4A66-B452-F4FEBF323421}" destId="{01EA5E10-C618-461D-8936-E77FDFD4BF35}" srcOrd="1" destOrd="0" presId="urn:microsoft.com/office/officeart/2005/8/layout/lProcess2"/>
    <dgm:cxn modelId="{63765664-9FD5-496C-905A-E0B08889C61B}" type="presOf" srcId="{589DDB2D-0A17-45B5-9A08-2C168F78A7E0}" destId="{E5A80218-9E4B-47DE-85D9-0DE087DA22E8}" srcOrd="1" destOrd="0" presId="urn:microsoft.com/office/officeart/2005/8/layout/lProcess2"/>
    <dgm:cxn modelId="{C7B9E2F4-CCE8-41ED-AD65-1185E205252E}" srcId="{589DDB2D-0A17-45B5-9A08-2C168F78A7E0}" destId="{22A0FD30-3748-4383-B987-6FA13DAA961A}" srcOrd="0" destOrd="0" parTransId="{4A562AF3-23E2-4586-9D21-F719DEE33D3A}" sibTransId="{8549C2F8-C265-4117-8144-BFED5A656162}"/>
    <dgm:cxn modelId="{1B0272CC-9B14-4B10-BE50-828C9294AA20}" type="presParOf" srcId="{66748DEA-6C4D-4488-8C94-54EAE8B87769}" destId="{1E034515-7396-4E1A-B3C9-07E7ED0B5FD7}" srcOrd="0" destOrd="0" presId="urn:microsoft.com/office/officeart/2005/8/layout/lProcess2"/>
    <dgm:cxn modelId="{0186D682-4F5B-451E-A8E8-2F66C6F81D79}" type="presParOf" srcId="{1E034515-7396-4E1A-B3C9-07E7ED0B5FD7}" destId="{210713CC-6732-4693-BC26-77E986337892}" srcOrd="0" destOrd="0" presId="urn:microsoft.com/office/officeart/2005/8/layout/lProcess2"/>
    <dgm:cxn modelId="{780C0B06-595D-4DC8-B187-4A666517E510}" type="presParOf" srcId="{1E034515-7396-4E1A-B3C9-07E7ED0B5FD7}" destId="{47A79931-351F-46E9-B628-94F7887D14F6}" srcOrd="1" destOrd="0" presId="urn:microsoft.com/office/officeart/2005/8/layout/lProcess2"/>
    <dgm:cxn modelId="{4BAE2E06-0DB0-475A-8D0A-477E35B21259}" type="presParOf" srcId="{1E034515-7396-4E1A-B3C9-07E7ED0B5FD7}" destId="{44CE87CF-2E41-4D68-9246-591DEA1D097F}" srcOrd="2" destOrd="0" presId="urn:microsoft.com/office/officeart/2005/8/layout/lProcess2"/>
    <dgm:cxn modelId="{970D85F6-8A89-46D3-9FE8-F6C89B9C4A7E}" type="presParOf" srcId="{44CE87CF-2E41-4D68-9246-591DEA1D097F}" destId="{FBD8F9FE-A974-4F88-AC9D-EFADF37D6632}" srcOrd="0" destOrd="0" presId="urn:microsoft.com/office/officeart/2005/8/layout/lProcess2"/>
    <dgm:cxn modelId="{29FAEE85-F26A-43F1-816D-DF0EE4589D17}" type="presParOf" srcId="{FBD8F9FE-A974-4F88-AC9D-EFADF37D6632}" destId="{D15F48F5-7E85-4A91-8589-EAC891FC9E92}" srcOrd="0" destOrd="0" presId="urn:microsoft.com/office/officeart/2005/8/layout/lProcess2"/>
    <dgm:cxn modelId="{0120E4A9-1110-4271-88E5-981F6A8CC5E4}" type="presParOf" srcId="{66748DEA-6C4D-4488-8C94-54EAE8B87769}" destId="{55DCFD71-7FEB-4C49-B9B4-A5E6EE999D52}" srcOrd="1" destOrd="0" presId="urn:microsoft.com/office/officeart/2005/8/layout/lProcess2"/>
    <dgm:cxn modelId="{4B26CF60-2F17-42B7-A0CB-D2AD6185722D}" type="presParOf" srcId="{66748DEA-6C4D-4488-8C94-54EAE8B87769}" destId="{7E2F5576-05BC-45FB-864E-DB25A0127AC9}" srcOrd="2" destOrd="0" presId="urn:microsoft.com/office/officeart/2005/8/layout/lProcess2"/>
    <dgm:cxn modelId="{E759B16D-40C8-48F6-A460-91F471705FFA}" type="presParOf" srcId="{7E2F5576-05BC-45FB-864E-DB25A0127AC9}" destId="{0E467E05-23A2-4A87-A9DE-E4B587178D00}" srcOrd="0" destOrd="0" presId="urn:microsoft.com/office/officeart/2005/8/layout/lProcess2"/>
    <dgm:cxn modelId="{1FA4EF11-9489-4842-8E86-C6799F3AF4C7}" type="presParOf" srcId="{7E2F5576-05BC-45FB-864E-DB25A0127AC9}" destId="{01EA5E10-C618-461D-8936-E77FDFD4BF35}" srcOrd="1" destOrd="0" presId="urn:microsoft.com/office/officeart/2005/8/layout/lProcess2"/>
    <dgm:cxn modelId="{B3C2BE95-7DF0-4D59-905A-49DCAB9A9DB8}" type="presParOf" srcId="{7E2F5576-05BC-45FB-864E-DB25A0127AC9}" destId="{BD1A8108-BBE2-4865-A174-FD3878F41960}" srcOrd="2" destOrd="0" presId="urn:microsoft.com/office/officeart/2005/8/layout/lProcess2"/>
    <dgm:cxn modelId="{E510E955-3E26-4E2D-B540-29FC9B199091}" type="presParOf" srcId="{BD1A8108-BBE2-4865-A174-FD3878F41960}" destId="{9CB4B0E2-CDB0-4B3C-8335-7311E9054938}" srcOrd="0" destOrd="0" presId="urn:microsoft.com/office/officeart/2005/8/layout/lProcess2"/>
    <dgm:cxn modelId="{1272DF8D-B1EC-41E2-9155-A4338AAA6F20}" type="presParOf" srcId="{9CB4B0E2-CDB0-4B3C-8335-7311E9054938}" destId="{590D54D7-E7DE-4540-88BC-2331E85D4801}" srcOrd="0" destOrd="0" presId="urn:microsoft.com/office/officeart/2005/8/layout/lProcess2"/>
    <dgm:cxn modelId="{14DDC599-B28E-44D9-ACC8-758E15EE50DC}" type="presParOf" srcId="{66748DEA-6C4D-4488-8C94-54EAE8B87769}" destId="{AC627975-CA46-420E-9B7F-69D1EA1BCF49}" srcOrd="3" destOrd="0" presId="urn:microsoft.com/office/officeart/2005/8/layout/lProcess2"/>
    <dgm:cxn modelId="{0681B169-04D6-4E49-B5B8-5B405AD15B94}" type="presParOf" srcId="{66748DEA-6C4D-4488-8C94-54EAE8B87769}" destId="{C835A072-2197-46DC-8F55-128166A8A4EF}" srcOrd="4" destOrd="0" presId="urn:microsoft.com/office/officeart/2005/8/layout/lProcess2"/>
    <dgm:cxn modelId="{21BFC5AF-A5ED-4B1C-B7B4-554A33F01034}" type="presParOf" srcId="{C835A072-2197-46DC-8F55-128166A8A4EF}" destId="{1D4E7F8A-664D-4B73-8C3A-A0065FEAFC6C}" srcOrd="0" destOrd="0" presId="urn:microsoft.com/office/officeart/2005/8/layout/lProcess2"/>
    <dgm:cxn modelId="{FA24CA26-4932-4CAF-9F39-F32A53B665B7}" type="presParOf" srcId="{C835A072-2197-46DC-8F55-128166A8A4EF}" destId="{E5A80218-9E4B-47DE-85D9-0DE087DA22E8}" srcOrd="1" destOrd="0" presId="urn:microsoft.com/office/officeart/2005/8/layout/lProcess2"/>
    <dgm:cxn modelId="{B53A22C5-5A21-4419-BD2F-DCEAA2555D7C}" type="presParOf" srcId="{C835A072-2197-46DC-8F55-128166A8A4EF}" destId="{9E4A28A9-EE71-4CB6-888D-D29B56E5602C}" srcOrd="2" destOrd="0" presId="urn:microsoft.com/office/officeart/2005/8/layout/lProcess2"/>
    <dgm:cxn modelId="{DCD40111-2399-4D9D-98C3-AF73BBE82DF4}" type="presParOf" srcId="{9E4A28A9-EE71-4CB6-888D-D29B56E5602C}" destId="{B1DFAF2B-1CFC-42EB-8A5C-DF4CC4FA73E2}" srcOrd="0" destOrd="0" presId="urn:microsoft.com/office/officeart/2005/8/layout/lProcess2"/>
    <dgm:cxn modelId="{E48B9258-45AA-4AF9-954C-286FF83E2E60}" type="presParOf" srcId="{B1DFAF2B-1CFC-42EB-8A5C-DF4CC4FA73E2}" destId="{C6FF69CA-ECF3-46E3-B5B2-E61B00B97241}" srcOrd="0"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AAABBA-D3FF-4901-93B6-CC6F3901AF52}"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s-ES_tradnl"/>
        </a:p>
      </dgm:t>
    </dgm:pt>
    <dgm:pt modelId="{F347093A-87F0-4C9C-8E81-F43D07B53153}">
      <dgm:prSet phldrT="[Texto]"/>
      <dgm:spPr/>
      <dgm:t>
        <a:bodyPr/>
        <a:lstStyle/>
        <a:p>
          <a:r>
            <a:rPr lang="es-ES_tradnl" dirty="0" smtClean="0"/>
            <a:t>Definen a un grupo</a:t>
          </a:r>
          <a:endParaRPr lang="es-ES_tradnl" dirty="0"/>
        </a:p>
      </dgm:t>
    </dgm:pt>
    <dgm:pt modelId="{E50DE179-DAF1-4908-BABE-44A637FBDCD0}" type="parTrans" cxnId="{DD2B0E01-54DD-41D4-8920-48D376C99813}">
      <dgm:prSet/>
      <dgm:spPr/>
      <dgm:t>
        <a:bodyPr/>
        <a:lstStyle/>
        <a:p>
          <a:endParaRPr lang="es-ES_tradnl"/>
        </a:p>
      </dgm:t>
    </dgm:pt>
    <dgm:pt modelId="{6FCBB9A0-FDA0-40B5-B0F3-8401B045654B}" type="sibTrans" cxnId="{DD2B0E01-54DD-41D4-8920-48D376C99813}">
      <dgm:prSet/>
      <dgm:spPr/>
      <dgm:t>
        <a:bodyPr/>
        <a:lstStyle/>
        <a:p>
          <a:endParaRPr lang="es-ES_tradnl"/>
        </a:p>
      </dgm:t>
    </dgm:pt>
    <dgm:pt modelId="{DF560E5C-63EE-48A4-B134-B059D06BD20B}">
      <dgm:prSet phldrT="[Texto]"/>
      <dgm:spPr>
        <a:solidFill>
          <a:srgbClr val="00B0F0"/>
        </a:solidFill>
      </dgm:spPr>
      <dgm:t>
        <a:bodyPr/>
        <a:lstStyle/>
        <a:p>
          <a:r>
            <a:rPr lang="es-CL" b="1" dirty="0" smtClean="0"/>
            <a:t>Afecto, estima y seguridad</a:t>
          </a:r>
          <a:endParaRPr lang="es-ES_tradnl" dirty="0"/>
        </a:p>
      </dgm:t>
    </dgm:pt>
    <dgm:pt modelId="{158DB594-C34A-4A26-84A8-3BE8D212EED9}" type="parTrans" cxnId="{49DA5CC9-31A3-42FD-B4C2-BB6CFDA7A96A}">
      <dgm:prSet/>
      <dgm:spPr/>
      <dgm:t>
        <a:bodyPr/>
        <a:lstStyle/>
        <a:p>
          <a:endParaRPr lang="es-ES_tradnl"/>
        </a:p>
      </dgm:t>
    </dgm:pt>
    <dgm:pt modelId="{46ED7841-9B1F-4DBF-A3CB-4DC205ABF8F3}" type="sibTrans" cxnId="{49DA5CC9-31A3-42FD-B4C2-BB6CFDA7A96A}">
      <dgm:prSet/>
      <dgm:spPr/>
      <dgm:t>
        <a:bodyPr/>
        <a:lstStyle/>
        <a:p>
          <a:endParaRPr lang="es-ES_tradnl"/>
        </a:p>
      </dgm:t>
    </dgm:pt>
    <dgm:pt modelId="{7BBC7067-505F-4FE7-A795-3A425AF4D45F}">
      <dgm:prSet phldrT="[Texto]"/>
      <dgm:spPr>
        <a:solidFill>
          <a:schemeClr val="accent5">
            <a:lumMod val="75000"/>
          </a:schemeClr>
        </a:solidFill>
      </dgm:spPr>
      <dgm:t>
        <a:bodyPr/>
        <a:lstStyle/>
        <a:p>
          <a:r>
            <a:rPr lang="es-CL" b="1" dirty="0" smtClean="0"/>
            <a:t>Metas grupales conocidas y compartidas: </a:t>
          </a:r>
          <a:endParaRPr lang="es-ES_tradnl" dirty="0"/>
        </a:p>
      </dgm:t>
    </dgm:pt>
    <dgm:pt modelId="{A88EB251-C204-4A16-ACFA-ECFE9BE89345}" type="parTrans" cxnId="{8E451E75-6E6F-4EFE-B5AA-EBE0D9E2034A}">
      <dgm:prSet/>
      <dgm:spPr/>
      <dgm:t>
        <a:bodyPr/>
        <a:lstStyle/>
        <a:p>
          <a:endParaRPr lang="es-ES_tradnl"/>
        </a:p>
      </dgm:t>
    </dgm:pt>
    <dgm:pt modelId="{E9B0F464-DCBA-42F7-BBB8-D67B42C4DE99}" type="sibTrans" cxnId="{8E451E75-6E6F-4EFE-B5AA-EBE0D9E2034A}">
      <dgm:prSet/>
      <dgm:spPr/>
      <dgm:t>
        <a:bodyPr/>
        <a:lstStyle/>
        <a:p>
          <a:endParaRPr lang="es-ES_tradnl"/>
        </a:p>
      </dgm:t>
    </dgm:pt>
    <dgm:pt modelId="{C3562CFC-83D5-42C9-B094-AADD1EF72574}">
      <dgm:prSet phldrT="[Texto]"/>
      <dgm:spPr>
        <a:solidFill>
          <a:srgbClr val="F8A45E"/>
        </a:solidFill>
      </dgm:spPr>
      <dgm:t>
        <a:bodyPr/>
        <a:lstStyle/>
        <a:p>
          <a:r>
            <a:rPr lang="es-CL" b="1" dirty="0" smtClean="0"/>
            <a:t>Roles asumidos y deseados</a:t>
          </a:r>
          <a:endParaRPr lang="es-ES_tradnl" dirty="0"/>
        </a:p>
      </dgm:t>
    </dgm:pt>
    <dgm:pt modelId="{8FFD0C59-27A6-4376-8D30-69C548F28FFC}" type="parTrans" cxnId="{D9B18BE4-B6E2-4205-B1AD-4E7330360959}">
      <dgm:prSet/>
      <dgm:spPr/>
      <dgm:t>
        <a:bodyPr/>
        <a:lstStyle/>
        <a:p>
          <a:endParaRPr lang="es-ES_tradnl"/>
        </a:p>
      </dgm:t>
    </dgm:pt>
    <dgm:pt modelId="{326D476B-4753-40F3-8A16-E4B907646565}" type="sibTrans" cxnId="{D9B18BE4-B6E2-4205-B1AD-4E7330360959}">
      <dgm:prSet/>
      <dgm:spPr/>
      <dgm:t>
        <a:bodyPr/>
        <a:lstStyle/>
        <a:p>
          <a:endParaRPr lang="es-ES_tradnl"/>
        </a:p>
      </dgm:t>
    </dgm:pt>
    <dgm:pt modelId="{A0C5620A-E63E-4CD9-BA91-7ED02A843377}">
      <dgm:prSet phldrT="[Texto]"/>
      <dgm:spPr/>
      <dgm:t>
        <a:bodyPr/>
        <a:lstStyle/>
        <a:p>
          <a:endParaRPr lang="es-ES"/>
        </a:p>
      </dgm:t>
    </dgm:pt>
    <dgm:pt modelId="{3276FCFE-B568-4034-887F-97FAC4428212}" type="parTrans" cxnId="{80C95E31-223F-476C-A1EA-9E7DFC70C0B2}">
      <dgm:prSet/>
      <dgm:spPr/>
      <dgm:t>
        <a:bodyPr/>
        <a:lstStyle/>
        <a:p>
          <a:endParaRPr lang="es-ES_tradnl"/>
        </a:p>
      </dgm:t>
    </dgm:pt>
    <dgm:pt modelId="{A6ADEA25-B3BC-4DF6-BE2A-1091D94EEA4C}" type="sibTrans" cxnId="{80C95E31-223F-476C-A1EA-9E7DFC70C0B2}">
      <dgm:prSet/>
      <dgm:spPr/>
      <dgm:t>
        <a:bodyPr/>
        <a:lstStyle/>
        <a:p>
          <a:endParaRPr lang="es-ES_tradnl"/>
        </a:p>
      </dgm:t>
    </dgm:pt>
    <dgm:pt modelId="{9D758623-744B-4A6D-B8A4-EC92B32CBA2B}">
      <dgm:prSet phldrT="[Texto]"/>
      <dgm:spPr/>
      <dgm:t>
        <a:bodyPr/>
        <a:lstStyle/>
        <a:p>
          <a:endParaRPr lang="es-ES"/>
        </a:p>
      </dgm:t>
    </dgm:pt>
    <dgm:pt modelId="{ADA54306-473C-430A-98C3-7C37F7D264D6}" type="parTrans" cxnId="{65985EAD-E2B3-422A-9B35-0EC5C6C3DA4F}">
      <dgm:prSet/>
      <dgm:spPr/>
      <dgm:t>
        <a:bodyPr/>
        <a:lstStyle/>
        <a:p>
          <a:endParaRPr lang="es-ES_tradnl"/>
        </a:p>
      </dgm:t>
    </dgm:pt>
    <dgm:pt modelId="{49DC63F9-0978-4851-B5E2-245B8C21AABC}" type="sibTrans" cxnId="{65985EAD-E2B3-422A-9B35-0EC5C6C3DA4F}">
      <dgm:prSet/>
      <dgm:spPr/>
      <dgm:t>
        <a:bodyPr/>
        <a:lstStyle/>
        <a:p>
          <a:endParaRPr lang="es-ES_tradnl"/>
        </a:p>
      </dgm:t>
    </dgm:pt>
    <dgm:pt modelId="{EEA9A759-863C-4128-90D4-12D7321B7AC5}">
      <dgm:prSet/>
      <dgm:spPr>
        <a:solidFill>
          <a:srgbClr val="92D050"/>
        </a:solidFill>
      </dgm:spPr>
      <dgm:t>
        <a:bodyPr/>
        <a:lstStyle/>
        <a:p>
          <a:r>
            <a:rPr lang="es-CL" b="1" dirty="0" smtClean="0"/>
            <a:t>Normas, cohesión grupal</a:t>
          </a:r>
          <a:endParaRPr lang="es-ES_tradnl" dirty="0"/>
        </a:p>
      </dgm:t>
    </dgm:pt>
    <dgm:pt modelId="{33A86547-4732-4EE9-AA02-4C9EE349A468}" type="parTrans" cxnId="{CEA91D97-A882-4008-A3E4-C7C4AE972915}">
      <dgm:prSet/>
      <dgm:spPr/>
      <dgm:t>
        <a:bodyPr/>
        <a:lstStyle/>
        <a:p>
          <a:endParaRPr lang="es-ES_tradnl"/>
        </a:p>
      </dgm:t>
    </dgm:pt>
    <dgm:pt modelId="{95FA6D1B-2D45-450E-8D7B-7042189E5981}" type="sibTrans" cxnId="{CEA91D97-A882-4008-A3E4-C7C4AE972915}">
      <dgm:prSet/>
      <dgm:spPr/>
      <dgm:t>
        <a:bodyPr/>
        <a:lstStyle/>
        <a:p>
          <a:endParaRPr lang="es-ES_tradnl"/>
        </a:p>
      </dgm:t>
    </dgm:pt>
    <dgm:pt modelId="{8B056580-470E-4308-BD39-AC6EBA2D661E}">
      <dgm:prSet/>
      <dgm:spPr>
        <a:solidFill>
          <a:srgbClr val="F1F551"/>
        </a:solidFill>
        <a:ln>
          <a:solidFill>
            <a:srgbClr val="FFFF66"/>
          </a:solidFill>
        </a:ln>
      </dgm:spPr>
      <dgm:t>
        <a:bodyPr/>
        <a:lstStyle/>
        <a:p>
          <a:r>
            <a:rPr lang="es-CL" b="1" smtClean="0"/>
            <a:t>Comunicación e interacción</a:t>
          </a:r>
          <a:endParaRPr lang="es-ES_tradnl"/>
        </a:p>
      </dgm:t>
    </dgm:pt>
    <dgm:pt modelId="{EE929B0C-D36B-4514-9055-933EBD056E35}" type="parTrans" cxnId="{9C8B45B5-763E-49E1-BF2F-DBCCC863D145}">
      <dgm:prSet/>
      <dgm:spPr/>
      <dgm:t>
        <a:bodyPr/>
        <a:lstStyle/>
        <a:p>
          <a:endParaRPr lang="es-ES_tradnl"/>
        </a:p>
      </dgm:t>
    </dgm:pt>
    <dgm:pt modelId="{D98F1DDA-C0A2-4B55-BDE8-B518E91A8F95}" type="sibTrans" cxnId="{9C8B45B5-763E-49E1-BF2F-DBCCC863D145}">
      <dgm:prSet/>
      <dgm:spPr/>
      <dgm:t>
        <a:bodyPr/>
        <a:lstStyle/>
        <a:p>
          <a:endParaRPr lang="es-ES_tradnl"/>
        </a:p>
      </dgm:t>
    </dgm:pt>
    <dgm:pt modelId="{BFA917EE-BF83-40DA-A91A-89AEF94F3933}">
      <dgm:prSet/>
      <dgm:spPr>
        <a:solidFill>
          <a:srgbClr val="F7ABCD"/>
        </a:solidFill>
      </dgm:spPr>
      <dgm:t>
        <a:bodyPr/>
        <a:lstStyle/>
        <a:p>
          <a:r>
            <a:rPr lang="es-CL" b="1" smtClean="0"/>
            <a:t>Pertenencia</a:t>
          </a:r>
          <a:endParaRPr lang="es-ES_tradnl"/>
        </a:p>
      </dgm:t>
    </dgm:pt>
    <dgm:pt modelId="{6F60F535-0538-450C-8C24-2D16DE6BDD0E}" type="parTrans" cxnId="{78BE583A-2C22-4F8C-A5C4-1350ACCCDE44}">
      <dgm:prSet/>
      <dgm:spPr/>
      <dgm:t>
        <a:bodyPr/>
        <a:lstStyle/>
        <a:p>
          <a:endParaRPr lang="es-ES_tradnl"/>
        </a:p>
      </dgm:t>
    </dgm:pt>
    <dgm:pt modelId="{55B49261-A5A2-46C2-859E-1C5AC2EAF355}" type="sibTrans" cxnId="{78BE583A-2C22-4F8C-A5C4-1350ACCCDE44}">
      <dgm:prSet/>
      <dgm:spPr/>
      <dgm:t>
        <a:bodyPr/>
        <a:lstStyle/>
        <a:p>
          <a:endParaRPr lang="es-ES_tradnl"/>
        </a:p>
      </dgm:t>
    </dgm:pt>
    <dgm:pt modelId="{93FDD51C-E386-4813-953B-1C056A3E76A2}" type="pres">
      <dgm:prSet presAssocID="{38AAABBA-D3FF-4901-93B6-CC6F3901AF52}" presName="cycle" presStyleCnt="0">
        <dgm:presLayoutVars>
          <dgm:chMax val="1"/>
          <dgm:dir/>
          <dgm:animLvl val="ctr"/>
          <dgm:resizeHandles val="exact"/>
        </dgm:presLayoutVars>
      </dgm:prSet>
      <dgm:spPr/>
      <dgm:t>
        <a:bodyPr/>
        <a:lstStyle/>
        <a:p>
          <a:endParaRPr lang="es-ES"/>
        </a:p>
      </dgm:t>
    </dgm:pt>
    <dgm:pt modelId="{FB5D7BC8-0495-4F2F-BA03-846D83C91FC7}" type="pres">
      <dgm:prSet presAssocID="{F347093A-87F0-4C9C-8E81-F43D07B53153}" presName="centerShape" presStyleLbl="node0" presStyleIdx="0" presStyleCnt="1"/>
      <dgm:spPr/>
      <dgm:t>
        <a:bodyPr/>
        <a:lstStyle/>
        <a:p>
          <a:endParaRPr lang="es-ES"/>
        </a:p>
      </dgm:t>
    </dgm:pt>
    <dgm:pt modelId="{D41A5E99-4C40-4A5F-A222-052005C97032}" type="pres">
      <dgm:prSet presAssocID="{158DB594-C34A-4A26-84A8-3BE8D212EED9}" presName="parTrans" presStyleLbl="bgSibTrans2D1" presStyleIdx="0" presStyleCnt="6"/>
      <dgm:spPr/>
      <dgm:t>
        <a:bodyPr/>
        <a:lstStyle/>
        <a:p>
          <a:endParaRPr lang="es-ES"/>
        </a:p>
      </dgm:t>
    </dgm:pt>
    <dgm:pt modelId="{2D7A4EBD-B6F7-49BD-85E6-CD44105A250C}" type="pres">
      <dgm:prSet presAssocID="{DF560E5C-63EE-48A4-B134-B059D06BD20B}" presName="node" presStyleLbl="node1" presStyleIdx="0" presStyleCnt="6">
        <dgm:presLayoutVars>
          <dgm:bulletEnabled val="1"/>
        </dgm:presLayoutVars>
      </dgm:prSet>
      <dgm:spPr/>
      <dgm:t>
        <a:bodyPr/>
        <a:lstStyle/>
        <a:p>
          <a:endParaRPr lang="es-ES_tradnl"/>
        </a:p>
      </dgm:t>
    </dgm:pt>
    <dgm:pt modelId="{DA9F44F8-A844-4577-A7D0-BAB418611072}" type="pres">
      <dgm:prSet presAssocID="{A88EB251-C204-4A16-ACFA-ECFE9BE89345}" presName="parTrans" presStyleLbl="bgSibTrans2D1" presStyleIdx="1" presStyleCnt="6"/>
      <dgm:spPr/>
      <dgm:t>
        <a:bodyPr/>
        <a:lstStyle/>
        <a:p>
          <a:endParaRPr lang="es-ES"/>
        </a:p>
      </dgm:t>
    </dgm:pt>
    <dgm:pt modelId="{9052DF31-8CEA-4AFF-A0CE-BD96F236BDB2}" type="pres">
      <dgm:prSet presAssocID="{7BBC7067-505F-4FE7-A795-3A425AF4D45F}" presName="node" presStyleLbl="node1" presStyleIdx="1" presStyleCnt="6">
        <dgm:presLayoutVars>
          <dgm:bulletEnabled val="1"/>
        </dgm:presLayoutVars>
      </dgm:prSet>
      <dgm:spPr/>
      <dgm:t>
        <a:bodyPr/>
        <a:lstStyle/>
        <a:p>
          <a:endParaRPr lang="es-ES_tradnl"/>
        </a:p>
      </dgm:t>
    </dgm:pt>
    <dgm:pt modelId="{416ACEBD-13B9-465F-B698-2DEBE91BBAB1}" type="pres">
      <dgm:prSet presAssocID="{8FFD0C59-27A6-4376-8D30-69C548F28FFC}" presName="parTrans" presStyleLbl="bgSibTrans2D1" presStyleIdx="2" presStyleCnt="6"/>
      <dgm:spPr/>
      <dgm:t>
        <a:bodyPr/>
        <a:lstStyle/>
        <a:p>
          <a:endParaRPr lang="es-ES"/>
        </a:p>
      </dgm:t>
    </dgm:pt>
    <dgm:pt modelId="{1A33AA3C-3F55-4DC3-897B-A435C93E3555}" type="pres">
      <dgm:prSet presAssocID="{C3562CFC-83D5-42C9-B094-AADD1EF72574}" presName="node" presStyleLbl="node1" presStyleIdx="2" presStyleCnt="6">
        <dgm:presLayoutVars>
          <dgm:bulletEnabled val="1"/>
        </dgm:presLayoutVars>
      </dgm:prSet>
      <dgm:spPr/>
      <dgm:t>
        <a:bodyPr/>
        <a:lstStyle/>
        <a:p>
          <a:endParaRPr lang="es-ES_tradnl"/>
        </a:p>
      </dgm:t>
    </dgm:pt>
    <dgm:pt modelId="{F4C7D870-15B1-45A4-9D29-98BF37D67346}" type="pres">
      <dgm:prSet presAssocID="{6F60F535-0538-450C-8C24-2D16DE6BDD0E}" presName="parTrans" presStyleLbl="bgSibTrans2D1" presStyleIdx="3" presStyleCnt="6"/>
      <dgm:spPr/>
      <dgm:t>
        <a:bodyPr/>
        <a:lstStyle/>
        <a:p>
          <a:endParaRPr lang="es-ES"/>
        </a:p>
      </dgm:t>
    </dgm:pt>
    <dgm:pt modelId="{1D517D9E-80D8-4016-A9F9-7E69D5F9B1F9}" type="pres">
      <dgm:prSet presAssocID="{BFA917EE-BF83-40DA-A91A-89AEF94F3933}" presName="node" presStyleLbl="node1" presStyleIdx="3" presStyleCnt="6">
        <dgm:presLayoutVars>
          <dgm:bulletEnabled val="1"/>
        </dgm:presLayoutVars>
      </dgm:prSet>
      <dgm:spPr/>
      <dgm:t>
        <a:bodyPr/>
        <a:lstStyle/>
        <a:p>
          <a:endParaRPr lang="es-ES"/>
        </a:p>
      </dgm:t>
    </dgm:pt>
    <dgm:pt modelId="{93C2D01E-7C19-4DA9-A9D2-BD7D1CD16163}" type="pres">
      <dgm:prSet presAssocID="{EE929B0C-D36B-4514-9055-933EBD056E35}" presName="parTrans" presStyleLbl="bgSibTrans2D1" presStyleIdx="4" presStyleCnt="6"/>
      <dgm:spPr/>
      <dgm:t>
        <a:bodyPr/>
        <a:lstStyle/>
        <a:p>
          <a:endParaRPr lang="es-ES"/>
        </a:p>
      </dgm:t>
    </dgm:pt>
    <dgm:pt modelId="{DA0C9F57-E96A-4880-85DF-DAE2043684AB}" type="pres">
      <dgm:prSet presAssocID="{8B056580-470E-4308-BD39-AC6EBA2D661E}" presName="node" presStyleLbl="node1" presStyleIdx="4" presStyleCnt="6">
        <dgm:presLayoutVars>
          <dgm:bulletEnabled val="1"/>
        </dgm:presLayoutVars>
      </dgm:prSet>
      <dgm:spPr/>
      <dgm:t>
        <a:bodyPr/>
        <a:lstStyle/>
        <a:p>
          <a:endParaRPr lang="es-ES"/>
        </a:p>
      </dgm:t>
    </dgm:pt>
    <dgm:pt modelId="{936C8B4B-456F-4747-8E86-524ED0EC6571}" type="pres">
      <dgm:prSet presAssocID="{33A86547-4732-4EE9-AA02-4C9EE349A468}" presName="parTrans" presStyleLbl="bgSibTrans2D1" presStyleIdx="5" presStyleCnt="6"/>
      <dgm:spPr/>
      <dgm:t>
        <a:bodyPr/>
        <a:lstStyle/>
        <a:p>
          <a:endParaRPr lang="es-ES"/>
        </a:p>
      </dgm:t>
    </dgm:pt>
    <dgm:pt modelId="{41B696EC-E0E5-4A36-869C-E8539BBC6619}" type="pres">
      <dgm:prSet presAssocID="{EEA9A759-863C-4128-90D4-12D7321B7AC5}" presName="node" presStyleLbl="node1" presStyleIdx="5" presStyleCnt="6">
        <dgm:presLayoutVars>
          <dgm:bulletEnabled val="1"/>
        </dgm:presLayoutVars>
      </dgm:prSet>
      <dgm:spPr/>
      <dgm:t>
        <a:bodyPr/>
        <a:lstStyle/>
        <a:p>
          <a:endParaRPr lang="es-ES"/>
        </a:p>
      </dgm:t>
    </dgm:pt>
  </dgm:ptLst>
  <dgm:cxnLst>
    <dgm:cxn modelId="{72AFBF05-1B11-46F5-BF74-46F0FCA2D544}" type="presOf" srcId="{EEA9A759-863C-4128-90D4-12D7321B7AC5}" destId="{41B696EC-E0E5-4A36-869C-E8539BBC6619}" srcOrd="0" destOrd="0" presId="urn:microsoft.com/office/officeart/2005/8/layout/radial4"/>
    <dgm:cxn modelId="{193F566C-FB65-4FAC-BE1A-B53868A72A0D}" type="presOf" srcId="{BFA917EE-BF83-40DA-A91A-89AEF94F3933}" destId="{1D517D9E-80D8-4016-A9F9-7E69D5F9B1F9}" srcOrd="0" destOrd="0" presId="urn:microsoft.com/office/officeart/2005/8/layout/radial4"/>
    <dgm:cxn modelId="{2E1B5CC5-D2E1-4F2A-8740-BDABFF6C473B}" type="presOf" srcId="{33A86547-4732-4EE9-AA02-4C9EE349A468}" destId="{936C8B4B-456F-4747-8E86-524ED0EC6571}" srcOrd="0" destOrd="0" presId="urn:microsoft.com/office/officeart/2005/8/layout/radial4"/>
    <dgm:cxn modelId="{2B5C56CA-4D18-4388-99EA-1358F470588F}" type="presOf" srcId="{158DB594-C34A-4A26-84A8-3BE8D212EED9}" destId="{D41A5E99-4C40-4A5F-A222-052005C97032}" srcOrd="0" destOrd="0" presId="urn:microsoft.com/office/officeart/2005/8/layout/radial4"/>
    <dgm:cxn modelId="{78BE583A-2C22-4F8C-A5C4-1350ACCCDE44}" srcId="{F347093A-87F0-4C9C-8E81-F43D07B53153}" destId="{BFA917EE-BF83-40DA-A91A-89AEF94F3933}" srcOrd="3" destOrd="0" parTransId="{6F60F535-0538-450C-8C24-2D16DE6BDD0E}" sibTransId="{55B49261-A5A2-46C2-859E-1C5AC2EAF355}"/>
    <dgm:cxn modelId="{9C8B45B5-763E-49E1-BF2F-DBCCC863D145}" srcId="{F347093A-87F0-4C9C-8E81-F43D07B53153}" destId="{8B056580-470E-4308-BD39-AC6EBA2D661E}" srcOrd="4" destOrd="0" parTransId="{EE929B0C-D36B-4514-9055-933EBD056E35}" sibTransId="{D98F1DDA-C0A2-4B55-BDE8-B518E91A8F95}"/>
    <dgm:cxn modelId="{E1870DF3-A9BD-4582-8D2B-E865182D8DEA}" type="presOf" srcId="{EE929B0C-D36B-4514-9055-933EBD056E35}" destId="{93C2D01E-7C19-4DA9-A9D2-BD7D1CD16163}" srcOrd="0" destOrd="0" presId="urn:microsoft.com/office/officeart/2005/8/layout/radial4"/>
    <dgm:cxn modelId="{E2BE87E8-F917-4466-9F3F-BCA466953BC4}" type="presOf" srcId="{38AAABBA-D3FF-4901-93B6-CC6F3901AF52}" destId="{93FDD51C-E386-4813-953B-1C056A3E76A2}" srcOrd="0" destOrd="0" presId="urn:microsoft.com/office/officeart/2005/8/layout/radial4"/>
    <dgm:cxn modelId="{4F2D7E76-B100-4E2C-913C-21CBC4F2C709}" type="presOf" srcId="{C3562CFC-83D5-42C9-B094-AADD1EF72574}" destId="{1A33AA3C-3F55-4DC3-897B-A435C93E3555}" srcOrd="0" destOrd="0" presId="urn:microsoft.com/office/officeart/2005/8/layout/radial4"/>
    <dgm:cxn modelId="{65985EAD-E2B3-422A-9B35-0EC5C6C3DA4F}" srcId="{38AAABBA-D3FF-4901-93B6-CC6F3901AF52}" destId="{9D758623-744B-4A6D-B8A4-EC92B32CBA2B}" srcOrd="2" destOrd="0" parTransId="{ADA54306-473C-430A-98C3-7C37F7D264D6}" sibTransId="{49DC63F9-0978-4851-B5E2-245B8C21AABC}"/>
    <dgm:cxn modelId="{80C95E31-223F-476C-A1EA-9E7DFC70C0B2}" srcId="{38AAABBA-D3FF-4901-93B6-CC6F3901AF52}" destId="{A0C5620A-E63E-4CD9-BA91-7ED02A843377}" srcOrd="1" destOrd="0" parTransId="{3276FCFE-B568-4034-887F-97FAC4428212}" sibTransId="{A6ADEA25-B3BC-4DF6-BE2A-1091D94EEA4C}"/>
    <dgm:cxn modelId="{CEA91D97-A882-4008-A3E4-C7C4AE972915}" srcId="{F347093A-87F0-4C9C-8E81-F43D07B53153}" destId="{EEA9A759-863C-4128-90D4-12D7321B7AC5}" srcOrd="5" destOrd="0" parTransId="{33A86547-4732-4EE9-AA02-4C9EE349A468}" sibTransId="{95FA6D1B-2D45-450E-8D7B-7042189E5981}"/>
    <dgm:cxn modelId="{49DA5CC9-31A3-42FD-B4C2-BB6CFDA7A96A}" srcId="{F347093A-87F0-4C9C-8E81-F43D07B53153}" destId="{DF560E5C-63EE-48A4-B134-B059D06BD20B}" srcOrd="0" destOrd="0" parTransId="{158DB594-C34A-4A26-84A8-3BE8D212EED9}" sibTransId="{46ED7841-9B1F-4DBF-A3CB-4DC205ABF8F3}"/>
    <dgm:cxn modelId="{DD2B0E01-54DD-41D4-8920-48D376C99813}" srcId="{38AAABBA-D3FF-4901-93B6-CC6F3901AF52}" destId="{F347093A-87F0-4C9C-8E81-F43D07B53153}" srcOrd="0" destOrd="0" parTransId="{E50DE179-DAF1-4908-BABE-44A637FBDCD0}" sibTransId="{6FCBB9A0-FDA0-40B5-B0F3-8401B045654B}"/>
    <dgm:cxn modelId="{B4B48B62-F8CB-4D0B-A8FF-CBA2DEE7386D}" type="presOf" srcId="{8FFD0C59-27A6-4376-8D30-69C548F28FFC}" destId="{416ACEBD-13B9-465F-B698-2DEBE91BBAB1}" srcOrd="0" destOrd="0" presId="urn:microsoft.com/office/officeart/2005/8/layout/radial4"/>
    <dgm:cxn modelId="{D617A07B-CCE0-4FF1-B763-49A1C2B2FD49}" type="presOf" srcId="{7BBC7067-505F-4FE7-A795-3A425AF4D45F}" destId="{9052DF31-8CEA-4AFF-A0CE-BD96F236BDB2}" srcOrd="0" destOrd="0" presId="urn:microsoft.com/office/officeart/2005/8/layout/radial4"/>
    <dgm:cxn modelId="{2CE0987D-DCE3-4C23-AE80-8101D00AF72E}" type="presOf" srcId="{6F60F535-0538-450C-8C24-2D16DE6BDD0E}" destId="{F4C7D870-15B1-45A4-9D29-98BF37D67346}" srcOrd="0" destOrd="0" presId="urn:microsoft.com/office/officeart/2005/8/layout/radial4"/>
    <dgm:cxn modelId="{CB59C726-5FA7-4CF6-9464-7A8ABC2924D6}" type="presOf" srcId="{8B056580-470E-4308-BD39-AC6EBA2D661E}" destId="{DA0C9F57-E96A-4880-85DF-DAE2043684AB}" srcOrd="0" destOrd="0" presId="urn:microsoft.com/office/officeart/2005/8/layout/radial4"/>
    <dgm:cxn modelId="{6201B648-A416-4A87-8396-5BD78A9D5100}" type="presOf" srcId="{DF560E5C-63EE-48A4-B134-B059D06BD20B}" destId="{2D7A4EBD-B6F7-49BD-85E6-CD44105A250C}" srcOrd="0" destOrd="0" presId="urn:microsoft.com/office/officeart/2005/8/layout/radial4"/>
    <dgm:cxn modelId="{A45E6A6F-07DF-4C8B-814C-FFF00C7573F4}" type="presOf" srcId="{F347093A-87F0-4C9C-8E81-F43D07B53153}" destId="{FB5D7BC8-0495-4F2F-BA03-846D83C91FC7}" srcOrd="0" destOrd="0" presId="urn:microsoft.com/office/officeart/2005/8/layout/radial4"/>
    <dgm:cxn modelId="{F4AD89AE-0EE2-499F-BF10-F6B0FDF37672}" type="presOf" srcId="{A88EB251-C204-4A16-ACFA-ECFE9BE89345}" destId="{DA9F44F8-A844-4577-A7D0-BAB418611072}" srcOrd="0" destOrd="0" presId="urn:microsoft.com/office/officeart/2005/8/layout/radial4"/>
    <dgm:cxn modelId="{D9B18BE4-B6E2-4205-B1AD-4E7330360959}" srcId="{F347093A-87F0-4C9C-8E81-F43D07B53153}" destId="{C3562CFC-83D5-42C9-B094-AADD1EF72574}" srcOrd="2" destOrd="0" parTransId="{8FFD0C59-27A6-4376-8D30-69C548F28FFC}" sibTransId="{326D476B-4753-40F3-8A16-E4B907646565}"/>
    <dgm:cxn modelId="{8E451E75-6E6F-4EFE-B5AA-EBE0D9E2034A}" srcId="{F347093A-87F0-4C9C-8E81-F43D07B53153}" destId="{7BBC7067-505F-4FE7-A795-3A425AF4D45F}" srcOrd="1" destOrd="0" parTransId="{A88EB251-C204-4A16-ACFA-ECFE9BE89345}" sibTransId="{E9B0F464-DCBA-42F7-BBB8-D67B42C4DE99}"/>
    <dgm:cxn modelId="{4300072C-9FCE-4A93-B89A-7C481001541A}" type="presParOf" srcId="{93FDD51C-E386-4813-953B-1C056A3E76A2}" destId="{FB5D7BC8-0495-4F2F-BA03-846D83C91FC7}" srcOrd="0" destOrd="0" presId="urn:microsoft.com/office/officeart/2005/8/layout/radial4"/>
    <dgm:cxn modelId="{557E44DE-C5D8-4B63-A497-8E754152C500}" type="presParOf" srcId="{93FDD51C-E386-4813-953B-1C056A3E76A2}" destId="{D41A5E99-4C40-4A5F-A222-052005C97032}" srcOrd="1" destOrd="0" presId="urn:microsoft.com/office/officeart/2005/8/layout/radial4"/>
    <dgm:cxn modelId="{0B2D4186-1D34-4D4F-A888-B109BC93E9BD}" type="presParOf" srcId="{93FDD51C-E386-4813-953B-1C056A3E76A2}" destId="{2D7A4EBD-B6F7-49BD-85E6-CD44105A250C}" srcOrd="2" destOrd="0" presId="urn:microsoft.com/office/officeart/2005/8/layout/radial4"/>
    <dgm:cxn modelId="{A9B50D86-3169-4A9B-966F-FB82BA91B1D8}" type="presParOf" srcId="{93FDD51C-E386-4813-953B-1C056A3E76A2}" destId="{DA9F44F8-A844-4577-A7D0-BAB418611072}" srcOrd="3" destOrd="0" presId="urn:microsoft.com/office/officeart/2005/8/layout/radial4"/>
    <dgm:cxn modelId="{88A9CDC7-1F9A-4D16-BB9B-35F45F7358D8}" type="presParOf" srcId="{93FDD51C-E386-4813-953B-1C056A3E76A2}" destId="{9052DF31-8CEA-4AFF-A0CE-BD96F236BDB2}" srcOrd="4" destOrd="0" presId="urn:microsoft.com/office/officeart/2005/8/layout/radial4"/>
    <dgm:cxn modelId="{C8C25145-F401-49E4-981A-434BE7D50983}" type="presParOf" srcId="{93FDD51C-E386-4813-953B-1C056A3E76A2}" destId="{416ACEBD-13B9-465F-B698-2DEBE91BBAB1}" srcOrd="5" destOrd="0" presId="urn:microsoft.com/office/officeart/2005/8/layout/radial4"/>
    <dgm:cxn modelId="{6550C78B-78AD-4454-98AD-8B6447BCD472}" type="presParOf" srcId="{93FDD51C-E386-4813-953B-1C056A3E76A2}" destId="{1A33AA3C-3F55-4DC3-897B-A435C93E3555}" srcOrd="6" destOrd="0" presId="urn:microsoft.com/office/officeart/2005/8/layout/radial4"/>
    <dgm:cxn modelId="{DD401536-79B6-4701-9764-3A3A3584A106}" type="presParOf" srcId="{93FDD51C-E386-4813-953B-1C056A3E76A2}" destId="{F4C7D870-15B1-45A4-9D29-98BF37D67346}" srcOrd="7" destOrd="0" presId="urn:microsoft.com/office/officeart/2005/8/layout/radial4"/>
    <dgm:cxn modelId="{C897E85C-5763-4C9A-884E-95E7BB1ED327}" type="presParOf" srcId="{93FDD51C-E386-4813-953B-1C056A3E76A2}" destId="{1D517D9E-80D8-4016-A9F9-7E69D5F9B1F9}" srcOrd="8" destOrd="0" presId="urn:microsoft.com/office/officeart/2005/8/layout/radial4"/>
    <dgm:cxn modelId="{CD3282F9-B975-436F-AA15-C06BAB2D0F3E}" type="presParOf" srcId="{93FDD51C-E386-4813-953B-1C056A3E76A2}" destId="{93C2D01E-7C19-4DA9-A9D2-BD7D1CD16163}" srcOrd="9" destOrd="0" presId="urn:microsoft.com/office/officeart/2005/8/layout/radial4"/>
    <dgm:cxn modelId="{5C8B3066-C2FC-4FEB-AB10-543B952ED90B}" type="presParOf" srcId="{93FDD51C-E386-4813-953B-1C056A3E76A2}" destId="{DA0C9F57-E96A-4880-85DF-DAE2043684AB}" srcOrd="10" destOrd="0" presId="urn:microsoft.com/office/officeart/2005/8/layout/radial4"/>
    <dgm:cxn modelId="{7489C1DA-4E94-4749-A507-3FEBFB80EFEE}" type="presParOf" srcId="{93FDD51C-E386-4813-953B-1C056A3E76A2}" destId="{936C8B4B-456F-4747-8E86-524ED0EC6571}" srcOrd="11" destOrd="0" presId="urn:microsoft.com/office/officeart/2005/8/layout/radial4"/>
    <dgm:cxn modelId="{F1701ABA-1572-43C3-A61D-3C11F6B6D48B}" type="presParOf" srcId="{93FDD51C-E386-4813-953B-1C056A3E76A2}" destId="{41B696EC-E0E5-4A36-869C-E8539BBC6619}" srcOrd="12"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A9BA23A-B14D-4F6E-8774-D61072EFDCBA}"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s-ES_tradnl"/>
        </a:p>
      </dgm:t>
    </dgm:pt>
    <dgm:pt modelId="{22277278-2C3B-4ABC-9260-10263962C4E8}">
      <dgm:prSet phldrT="[Texto]"/>
      <dgm:spPr>
        <a:solidFill>
          <a:srgbClr val="F9B073"/>
        </a:solidFill>
      </dgm:spPr>
      <dgm:t>
        <a:bodyPr/>
        <a:lstStyle/>
        <a:p>
          <a:r>
            <a:rPr lang="es-ES_tradnl" b="1" dirty="0" smtClean="0"/>
            <a:t>De orientación</a:t>
          </a:r>
          <a:endParaRPr lang="es-ES_tradnl" b="1" dirty="0"/>
        </a:p>
      </dgm:t>
    </dgm:pt>
    <dgm:pt modelId="{06899680-D79B-4DA6-A1C9-6AC44284865E}" type="parTrans" cxnId="{31ABAFB0-19E1-479F-85B2-972B862A367B}">
      <dgm:prSet/>
      <dgm:spPr/>
      <dgm:t>
        <a:bodyPr/>
        <a:lstStyle/>
        <a:p>
          <a:endParaRPr lang="es-ES_tradnl"/>
        </a:p>
      </dgm:t>
    </dgm:pt>
    <dgm:pt modelId="{C72171BF-1A38-4E94-997E-F9A9B9524320}" type="sibTrans" cxnId="{31ABAFB0-19E1-479F-85B2-972B862A367B}">
      <dgm:prSet/>
      <dgm:spPr/>
      <dgm:t>
        <a:bodyPr/>
        <a:lstStyle/>
        <a:p>
          <a:endParaRPr lang="es-ES_tradnl"/>
        </a:p>
      </dgm:t>
    </dgm:pt>
    <dgm:pt modelId="{10DC3F65-893C-4BC8-A4A6-34E6B5134C28}">
      <dgm:prSet phldrT="[Texto]"/>
      <dgm:spPr/>
      <dgm:t>
        <a:bodyPr/>
        <a:lstStyle/>
        <a:p>
          <a:r>
            <a:rPr lang="es-ES_tradnl" b="1" dirty="0" smtClean="0"/>
            <a:t>De asentamiento y clarificación</a:t>
          </a:r>
          <a:endParaRPr lang="es-ES_tradnl" b="1" dirty="0"/>
        </a:p>
      </dgm:t>
    </dgm:pt>
    <dgm:pt modelId="{C425DF39-3186-41AA-A3BE-DF25523CE510}" type="parTrans" cxnId="{549A8FCB-028A-44CD-9510-09541C2B4659}">
      <dgm:prSet/>
      <dgm:spPr/>
      <dgm:t>
        <a:bodyPr/>
        <a:lstStyle/>
        <a:p>
          <a:endParaRPr lang="es-ES_tradnl"/>
        </a:p>
      </dgm:t>
    </dgm:pt>
    <dgm:pt modelId="{2876577A-AD83-4366-8D59-E8DD8BA9A638}" type="sibTrans" cxnId="{549A8FCB-028A-44CD-9510-09541C2B4659}">
      <dgm:prSet/>
      <dgm:spPr/>
      <dgm:t>
        <a:bodyPr/>
        <a:lstStyle/>
        <a:p>
          <a:endParaRPr lang="es-ES_tradnl"/>
        </a:p>
      </dgm:t>
    </dgm:pt>
    <dgm:pt modelId="{407DB3C1-5656-4EB0-B31D-15ABB968BBE3}">
      <dgm:prSet phldrT="[Texto]"/>
      <dgm:spPr>
        <a:solidFill>
          <a:srgbClr val="00B0F0"/>
        </a:solidFill>
      </dgm:spPr>
      <dgm:t>
        <a:bodyPr/>
        <a:lstStyle/>
        <a:p>
          <a:r>
            <a:rPr lang="es-ES_tradnl" b="1" dirty="0" smtClean="0"/>
            <a:t>De productividad</a:t>
          </a:r>
          <a:endParaRPr lang="es-ES_tradnl" b="1" dirty="0"/>
        </a:p>
      </dgm:t>
    </dgm:pt>
    <dgm:pt modelId="{58081E5D-78FB-40BE-89DF-6F63B0917B47}" type="parTrans" cxnId="{AE7BF65B-B5FD-46D5-87E1-91EB2694638B}">
      <dgm:prSet/>
      <dgm:spPr/>
      <dgm:t>
        <a:bodyPr/>
        <a:lstStyle/>
        <a:p>
          <a:endParaRPr lang="es-ES_tradnl"/>
        </a:p>
      </dgm:t>
    </dgm:pt>
    <dgm:pt modelId="{1B861D4A-FE9E-4DB1-8D69-979EF6192F70}" type="sibTrans" cxnId="{AE7BF65B-B5FD-46D5-87E1-91EB2694638B}">
      <dgm:prSet/>
      <dgm:spPr/>
      <dgm:t>
        <a:bodyPr/>
        <a:lstStyle/>
        <a:p>
          <a:endParaRPr lang="es-ES_tradnl"/>
        </a:p>
      </dgm:t>
    </dgm:pt>
    <dgm:pt modelId="{0842562E-E893-4435-90D5-F17A153A3EFA}">
      <dgm:prSet phldrT="[Texto]"/>
      <dgm:spPr>
        <a:solidFill>
          <a:srgbClr val="F595C0"/>
        </a:solidFill>
      </dgm:spPr>
      <dgm:t>
        <a:bodyPr/>
        <a:lstStyle/>
        <a:p>
          <a:r>
            <a:rPr lang="es-ES_tradnl" b="1" dirty="0" smtClean="0"/>
            <a:t>De clausura</a:t>
          </a:r>
          <a:endParaRPr lang="es-ES_tradnl" b="1" dirty="0"/>
        </a:p>
      </dgm:t>
    </dgm:pt>
    <dgm:pt modelId="{5DFE6FBD-B877-418C-AA2A-142561678F5D}" type="parTrans" cxnId="{935C3112-25A4-4276-B90E-74E43EC42E58}">
      <dgm:prSet/>
      <dgm:spPr/>
      <dgm:t>
        <a:bodyPr/>
        <a:lstStyle/>
        <a:p>
          <a:endParaRPr lang="es-ES_tradnl"/>
        </a:p>
      </dgm:t>
    </dgm:pt>
    <dgm:pt modelId="{26494758-C25C-4240-A368-CC2185F815E7}" type="sibTrans" cxnId="{935C3112-25A4-4276-B90E-74E43EC42E58}">
      <dgm:prSet/>
      <dgm:spPr/>
      <dgm:t>
        <a:bodyPr/>
        <a:lstStyle/>
        <a:p>
          <a:endParaRPr lang="es-ES_tradnl"/>
        </a:p>
      </dgm:t>
    </dgm:pt>
    <dgm:pt modelId="{9949261A-422D-4936-B374-AE7DF99F020D}" type="pres">
      <dgm:prSet presAssocID="{8A9BA23A-B14D-4F6E-8774-D61072EFDCBA}" presName="matrix" presStyleCnt="0">
        <dgm:presLayoutVars>
          <dgm:chMax val="1"/>
          <dgm:dir/>
          <dgm:resizeHandles val="exact"/>
        </dgm:presLayoutVars>
      </dgm:prSet>
      <dgm:spPr/>
      <dgm:t>
        <a:bodyPr/>
        <a:lstStyle/>
        <a:p>
          <a:endParaRPr lang="es-ES"/>
        </a:p>
      </dgm:t>
    </dgm:pt>
    <dgm:pt modelId="{FF145177-1CBC-4840-90A7-5812B63C6B50}" type="pres">
      <dgm:prSet presAssocID="{8A9BA23A-B14D-4F6E-8774-D61072EFDCBA}" presName="diamond" presStyleLbl="bgShp" presStyleIdx="0" presStyleCnt="1"/>
      <dgm:spPr/>
    </dgm:pt>
    <dgm:pt modelId="{2E148F40-1D04-4780-81BE-7DC1B7A73722}" type="pres">
      <dgm:prSet presAssocID="{8A9BA23A-B14D-4F6E-8774-D61072EFDCBA}" presName="quad1" presStyleLbl="node1" presStyleIdx="0" presStyleCnt="4">
        <dgm:presLayoutVars>
          <dgm:chMax val="0"/>
          <dgm:chPref val="0"/>
          <dgm:bulletEnabled val="1"/>
        </dgm:presLayoutVars>
      </dgm:prSet>
      <dgm:spPr/>
      <dgm:t>
        <a:bodyPr/>
        <a:lstStyle/>
        <a:p>
          <a:endParaRPr lang="es-ES_tradnl"/>
        </a:p>
      </dgm:t>
    </dgm:pt>
    <dgm:pt modelId="{08C2247A-C9FB-49AD-874D-225029DE7A8D}" type="pres">
      <dgm:prSet presAssocID="{8A9BA23A-B14D-4F6E-8774-D61072EFDCBA}" presName="quad2" presStyleLbl="node1" presStyleIdx="1" presStyleCnt="4">
        <dgm:presLayoutVars>
          <dgm:chMax val="0"/>
          <dgm:chPref val="0"/>
          <dgm:bulletEnabled val="1"/>
        </dgm:presLayoutVars>
      </dgm:prSet>
      <dgm:spPr/>
      <dgm:t>
        <a:bodyPr/>
        <a:lstStyle/>
        <a:p>
          <a:endParaRPr lang="es-ES_tradnl"/>
        </a:p>
      </dgm:t>
    </dgm:pt>
    <dgm:pt modelId="{88E425CB-445A-4E89-B37C-AF45E6C8AEFB}" type="pres">
      <dgm:prSet presAssocID="{8A9BA23A-B14D-4F6E-8774-D61072EFDCBA}" presName="quad3" presStyleLbl="node1" presStyleIdx="2" presStyleCnt="4">
        <dgm:presLayoutVars>
          <dgm:chMax val="0"/>
          <dgm:chPref val="0"/>
          <dgm:bulletEnabled val="1"/>
        </dgm:presLayoutVars>
      </dgm:prSet>
      <dgm:spPr/>
      <dgm:t>
        <a:bodyPr/>
        <a:lstStyle/>
        <a:p>
          <a:endParaRPr lang="es-ES"/>
        </a:p>
      </dgm:t>
    </dgm:pt>
    <dgm:pt modelId="{5C876090-A5A5-4479-907D-3FB81563C2E8}" type="pres">
      <dgm:prSet presAssocID="{8A9BA23A-B14D-4F6E-8774-D61072EFDCBA}" presName="quad4" presStyleLbl="node1" presStyleIdx="3" presStyleCnt="4">
        <dgm:presLayoutVars>
          <dgm:chMax val="0"/>
          <dgm:chPref val="0"/>
          <dgm:bulletEnabled val="1"/>
        </dgm:presLayoutVars>
      </dgm:prSet>
      <dgm:spPr/>
      <dgm:t>
        <a:bodyPr/>
        <a:lstStyle/>
        <a:p>
          <a:endParaRPr lang="es-ES_tradnl"/>
        </a:p>
      </dgm:t>
    </dgm:pt>
  </dgm:ptLst>
  <dgm:cxnLst>
    <dgm:cxn modelId="{549A8FCB-028A-44CD-9510-09541C2B4659}" srcId="{8A9BA23A-B14D-4F6E-8774-D61072EFDCBA}" destId="{10DC3F65-893C-4BC8-A4A6-34E6B5134C28}" srcOrd="1" destOrd="0" parTransId="{C425DF39-3186-41AA-A3BE-DF25523CE510}" sibTransId="{2876577A-AD83-4366-8D59-E8DD8BA9A638}"/>
    <dgm:cxn modelId="{8D151024-DBAB-43D3-A1AA-E95006B105D9}" type="presOf" srcId="{8A9BA23A-B14D-4F6E-8774-D61072EFDCBA}" destId="{9949261A-422D-4936-B374-AE7DF99F020D}" srcOrd="0" destOrd="0" presId="urn:microsoft.com/office/officeart/2005/8/layout/matrix3"/>
    <dgm:cxn modelId="{706E864F-9B0A-4A6F-A435-6D51AE1DCE69}" type="presOf" srcId="{10DC3F65-893C-4BC8-A4A6-34E6B5134C28}" destId="{08C2247A-C9FB-49AD-874D-225029DE7A8D}" srcOrd="0" destOrd="0" presId="urn:microsoft.com/office/officeart/2005/8/layout/matrix3"/>
    <dgm:cxn modelId="{AE7BF65B-B5FD-46D5-87E1-91EB2694638B}" srcId="{8A9BA23A-B14D-4F6E-8774-D61072EFDCBA}" destId="{407DB3C1-5656-4EB0-B31D-15ABB968BBE3}" srcOrd="2" destOrd="0" parTransId="{58081E5D-78FB-40BE-89DF-6F63B0917B47}" sibTransId="{1B861D4A-FE9E-4DB1-8D69-979EF6192F70}"/>
    <dgm:cxn modelId="{E2948335-94E9-4AED-89A2-371AB6A98575}" type="presOf" srcId="{0842562E-E893-4435-90D5-F17A153A3EFA}" destId="{5C876090-A5A5-4479-907D-3FB81563C2E8}" srcOrd="0" destOrd="0" presId="urn:microsoft.com/office/officeart/2005/8/layout/matrix3"/>
    <dgm:cxn modelId="{05859D61-8ABE-4C81-B9C6-1A774D855114}" type="presOf" srcId="{407DB3C1-5656-4EB0-B31D-15ABB968BBE3}" destId="{88E425CB-445A-4E89-B37C-AF45E6C8AEFB}" srcOrd="0" destOrd="0" presId="urn:microsoft.com/office/officeart/2005/8/layout/matrix3"/>
    <dgm:cxn modelId="{935C3112-25A4-4276-B90E-74E43EC42E58}" srcId="{8A9BA23A-B14D-4F6E-8774-D61072EFDCBA}" destId="{0842562E-E893-4435-90D5-F17A153A3EFA}" srcOrd="3" destOrd="0" parTransId="{5DFE6FBD-B877-418C-AA2A-142561678F5D}" sibTransId="{26494758-C25C-4240-A368-CC2185F815E7}"/>
    <dgm:cxn modelId="{556F0236-7AE5-4F58-A824-68F178BFFD65}" type="presOf" srcId="{22277278-2C3B-4ABC-9260-10263962C4E8}" destId="{2E148F40-1D04-4780-81BE-7DC1B7A73722}" srcOrd="0" destOrd="0" presId="urn:microsoft.com/office/officeart/2005/8/layout/matrix3"/>
    <dgm:cxn modelId="{31ABAFB0-19E1-479F-85B2-972B862A367B}" srcId="{8A9BA23A-B14D-4F6E-8774-D61072EFDCBA}" destId="{22277278-2C3B-4ABC-9260-10263962C4E8}" srcOrd="0" destOrd="0" parTransId="{06899680-D79B-4DA6-A1C9-6AC44284865E}" sibTransId="{C72171BF-1A38-4E94-997E-F9A9B9524320}"/>
    <dgm:cxn modelId="{A2ACE41B-EBBB-4073-9592-7192FC64066F}" type="presParOf" srcId="{9949261A-422D-4936-B374-AE7DF99F020D}" destId="{FF145177-1CBC-4840-90A7-5812B63C6B50}" srcOrd="0" destOrd="0" presId="urn:microsoft.com/office/officeart/2005/8/layout/matrix3"/>
    <dgm:cxn modelId="{B830CB43-58EF-4262-91BA-C7C4B4B50A1B}" type="presParOf" srcId="{9949261A-422D-4936-B374-AE7DF99F020D}" destId="{2E148F40-1D04-4780-81BE-7DC1B7A73722}" srcOrd="1" destOrd="0" presId="urn:microsoft.com/office/officeart/2005/8/layout/matrix3"/>
    <dgm:cxn modelId="{85F1A8BE-03E2-467A-9B9C-173CA89CDFB9}" type="presParOf" srcId="{9949261A-422D-4936-B374-AE7DF99F020D}" destId="{08C2247A-C9FB-49AD-874D-225029DE7A8D}" srcOrd="2" destOrd="0" presId="urn:microsoft.com/office/officeart/2005/8/layout/matrix3"/>
    <dgm:cxn modelId="{BE36C6B8-3D7E-427D-B84C-A405E4C7F37E}" type="presParOf" srcId="{9949261A-422D-4936-B374-AE7DF99F020D}" destId="{88E425CB-445A-4E89-B37C-AF45E6C8AEFB}" srcOrd="3" destOrd="0" presId="urn:microsoft.com/office/officeart/2005/8/layout/matrix3"/>
    <dgm:cxn modelId="{9F876190-4406-43E9-A711-7DEFCC9C02D9}" type="presParOf" srcId="{9949261A-422D-4936-B374-AE7DF99F020D}" destId="{5C876090-A5A5-4479-907D-3FB81563C2E8}" srcOrd="4" destOrd="0" presId="urn:microsoft.com/office/officeart/2005/8/layout/matrix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FC57C81-A15C-4648-9482-F4CB94119451}"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s-ES_tradnl"/>
        </a:p>
      </dgm:t>
    </dgm:pt>
    <dgm:pt modelId="{37B575DE-28D7-49F6-AD21-409D32AF810B}">
      <dgm:prSet phldrT="[Texto]"/>
      <dgm:spPr>
        <a:solidFill>
          <a:srgbClr val="F9B073"/>
        </a:solidFill>
        <a:ln>
          <a:solidFill>
            <a:schemeClr val="accent6">
              <a:lumMod val="60000"/>
              <a:lumOff val="40000"/>
            </a:schemeClr>
          </a:solidFill>
        </a:ln>
      </dgm:spPr>
      <dgm:t>
        <a:bodyPr/>
        <a:lstStyle/>
        <a:p>
          <a:r>
            <a:rPr lang="es-ES_tradnl" b="1" dirty="0" smtClean="0"/>
            <a:t>Considerar estructura informal de la clase</a:t>
          </a:r>
          <a:endParaRPr lang="es-ES_tradnl" dirty="0"/>
        </a:p>
      </dgm:t>
    </dgm:pt>
    <dgm:pt modelId="{6413EE82-D335-4133-B577-EC70A0BB4393}" type="parTrans" cxnId="{75016B87-31C4-42ED-917B-29ECF99D9B82}">
      <dgm:prSet/>
      <dgm:spPr/>
      <dgm:t>
        <a:bodyPr/>
        <a:lstStyle/>
        <a:p>
          <a:endParaRPr lang="es-ES_tradnl"/>
        </a:p>
      </dgm:t>
    </dgm:pt>
    <dgm:pt modelId="{47ADFEA4-9F10-4715-AC1B-2606A6338BB5}" type="sibTrans" cxnId="{75016B87-31C4-42ED-917B-29ECF99D9B82}">
      <dgm:prSet/>
      <dgm:spPr/>
      <dgm:t>
        <a:bodyPr/>
        <a:lstStyle/>
        <a:p>
          <a:endParaRPr lang="es-ES_tradnl"/>
        </a:p>
      </dgm:t>
    </dgm:pt>
    <dgm:pt modelId="{6CF65E40-F859-4174-9C4B-D79ABA135D83}">
      <dgm:prSet phldrT="[Texto]"/>
      <dgm:spPr>
        <a:solidFill>
          <a:srgbClr val="00B0F0"/>
        </a:solidFill>
      </dgm:spPr>
      <dgm:t>
        <a:bodyPr/>
        <a:lstStyle/>
        <a:p>
          <a:r>
            <a:rPr lang="es-ES_tradnl" b="1" dirty="0" smtClean="0"/>
            <a:t>Negociar con los alumnos ciertos aspectos de aprendizaje</a:t>
          </a:r>
          <a:endParaRPr lang="es-ES_tradnl" b="1" dirty="0"/>
        </a:p>
      </dgm:t>
    </dgm:pt>
    <dgm:pt modelId="{11BEC66E-897C-4268-90F8-E77C3F778C7F}" type="parTrans" cxnId="{17FF97F7-5D68-46BD-9786-B6D32BA29E7D}">
      <dgm:prSet/>
      <dgm:spPr/>
      <dgm:t>
        <a:bodyPr/>
        <a:lstStyle/>
        <a:p>
          <a:endParaRPr lang="es-ES_tradnl"/>
        </a:p>
      </dgm:t>
    </dgm:pt>
    <dgm:pt modelId="{5D2736DE-27F7-48EE-8A2D-27101B803C40}" type="sibTrans" cxnId="{17FF97F7-5D68-46BD-9786-B6D32BA29E7D}">
      <dgm:prSet/>
      <dgm:spPr/>
      <dgm:t>
        <a:bodyPr/>
        <a:lstStyle/>
        <a:p>
          <a:endParaRPr lang="es-ES_tradnl"/>
        </a:p>
      </dgm:t>
    </dgm:pt>
    <dgm:pt modelId="{F7D37C73-C0ED-4C45-B29C-D5718B11FD11}">
      <dgm:prSet phldrT="[Texto]"/>
      <dgm:spPr>
        <a:solidFill>
          <a:srgbClr val="F595C0"/>
        </a:solidFill>
      </dgm:spPr>
      <dgm:t>
        <a:bodyPr/>
        <a:lstStyle/>
        <a:p>
          <a:r>
            <a:rPr lang="es-ES_tradnl" b="1" dirty="0" smtClean="0"/>
            <a:t>Estimular la colaboración frente a la competición</a:t>
          </a:r>
          <a:endParaRPr lang="es-ES_tradnl" b="1" dirty="0"/>
        </a:p>
      </dgm:t>
    </dgm:pt>
    <dgm:pt modelId="{C6BB0DF7-E569-4EBE-A363-8B72D815CC79}" type="parTrans" cxnId="{A5678CE5-A86E-47B0-A8C5-51BCDA7E9D2E}">
      <dgm:prSet/>
      <dgm:spPr/>
      <dgm:t>
        <a:bodyPr/>
        <a:lstStyle/>
        <a:p>
          <a:endParaRPr lang="es-ES_tradnl"/>
        </a:p>
      </dgm:t>
    </dgm:pt>
    <dgm:pt modelId="{4F4BB1D0-38B9-479E-9ADD-7533F4185FE7}" type="sibTrans" cxnId="{A5678CE5-A86E-47B0-A8C5-51BCDA7E9D2E}">
      <dgm:prSet/>
      <dgm:spPr/>
      <dgm:t>
        <a:bodyPr/>
        <a:lstStyle/>
        <a:p>
          <a:endParaRPr lang="es-ES_tradnl"/>
        </a:p>
      </dgm:t>
    </dgm:pt>
    <dgm:pt modelId="{C1D2D60F-706A-48B3-89D8-E901931A9E31}">
      <dgm:prSet/>
      <dgm:spPr>
        <a:solidFill>
          <a:srgbClr val="F1F551"/>
        </a:solidFill>
      </dgm:spPr>
      <dgm:t>
        <a:bodyPr/>
        <a:lstStyle/>
        <a:p>
          <a:r>
            <a:rPr lang="es-ES_tradnl" b="1" dirty="0" smtClean="0"/>
            <a:t>Favorecer la interacción en las actividades escolares</a:t>
          </a:r>
          <a:endParaRPr lang="es-ES_tradnl" b="1" dirty="0"/>
        </a:p>
      </dgm:t>
    </dgm:pt>
    <dgm:pt modelId="{87A2862A-75F3-4283-ABD5-DD963B4A5736}" type="parTrans" cxnId="{910913E6-133E-488C-AFFF-3E6490372700}">
      <dgm:prSet/>
      <dgm:spPr/>
      <dgm:t>
        <a:bodyPr/>
        <a:lstStyle/>
        <a:p>
          <a:endParaRPr lang="es-ES_tradnl"/>
        </a:p>
      </dgm:t>
    </dgm:pt>
    <dgm:pt modelId="{0C1A4694-175D-4266-A679-A498E16A82D0}" type="sibTrans" cxnId="{910913E6-133E-488C-AFFF-3E6490372700}">
      <dgm:prSet/>
      <dgm:spPr/>
      <dgm:t>
        <a:bodyPr/>
        <a:lstStyle/>
        <a:p>
          <a:endParaRPr lang="es-ES_tradnl"/>
        </a:p>
      </dgm:t>
    </dgm:pt>
    <dgm:pt modelId="{FDB0399D-0ED1-491E-9376-D2E7CD36B621}">
      <dgm:prSet/>
      <dgm:spPr/>
      <dgm:t>
        <a:bodyPr/>
        <a:lstStyle/>
        <a:p>
          <a:r>
            <a:rPr lang="es-ES_tradnl" b="1" dirty="0" smtClean="0"/>
            <a:t>Fomentar cauces de participación e el centro y en el aula</a:t>
          </a:r>
          <a:endParaRPr lang="es-ES_tradnl" b="1" dirty="0"/>
        </a:p>
      </dgm:t>
    </dgm:pt>
    <dgm:pt modelId="{A8A42D6B-4E29-43D0-B6A6-A706439D43B2}" type="parTrans" cxnId="{A659301A-8100-4564-AFB2-181682FE7E2D}">
      <dgm:prSet/>
      <dgm:spPr/>
      <dgm:t>
        <a:bodyPr/>
        <a:lstStyle/>
        <a:p>
          <a:endParaRPr lang="es-ES_tradnl"/>
        </a:p>
      </dgm:t>
    </dgm:pt>
    <dgm:pt modelId="{BF9E5DD1-2A8D-4B57-B0CA-EAA3D8D647D8}" type="sibTrans" cxnId="{A659301A-8100-4564-AFB2-181682FE7E2D}">
      <dgm:prSet/>
      <dgm:spPr/>
      <dgm:t>
        <a:bodyPr/>
        <a:lstStyle/>
        <a:p>
          <a:endParaRPr lang="es-ES_tradnl"/>
        </a:p>
      </dgm:t>
    </dgm:pt>
    <dgm:pt modelId="{FEAB9F84-42A8-4854-B31D-80446480F84C}" type="pres">
      <dgm:prSet presAssocID="{1FC57C81-A15C-4648-9482-F4CB94119451}" presName="diagram" presStyleCnt="0">
        <dgm:presLayoutVars>
          <dgm:dir/>
          <dgm:resizeHandles val="exact"/>
        </dgm:presLayoutVars>
      </dgm:prSet>
      <dgm:spPr/>
      <dgm:t>
        <a:bodyPr/>
        <a:lstStyle/>
        <a:p>
          <a:endParaRPr lang="es-ES"/>
        </a:p>
      </dgm:t>
    </dgm:pt>
    <dgm:pt modelId="{0AB4721B-099A-4FB2-9F58-76BE5CBA3586}" type="pres">
      <dgm:prSet presAssocID="{37B575DE-28D7-49F6-AD21-409D32AF810B}" presName="node" presStyleLbl="node1" presStyleIdx="0" presStyleCnt="5">
        <dgm:presLayoutVars>
          <dgm:bulletEnabled val="1"/>
        </dgm:presLayoutVars>
      </dgm:prSet>
      <dgm:spPr/>
      <dgm:t>
        <a:bodyPr/>
        <a:lstStyle/>
        <a:p>
          <a:endParaRPr lang="es-ES_tradnl"/>
        </a:p>
      </dgm:t>
    </dgm:pt>
    <dgm:pt modelId="{4FA25D65-ADA9-45A8-9853-852B9ACFF397}" type="pres">
      <dgm:prSet presAssocID="{47ADFEA4-9F10-4715-AC1B-2606A6338BB5}" presName="sibTrans" presStyleCnt="0"/>
      <dgm:spPr/>
    </dgm:pt>
    <dgm:pt modelId="{7E95C0D9-3638-4B2D-9E08-A9C0F2A16138}" type="pres">
      <dgm:prSet presAssocID="{6CF65E40-F859-4174-9C4B-D79ABA135D83}" presName="node" presStyleLbl="node1" presStyleIdx="1" presStyleCnt="5">
        <dgm:presLayoutVars>
          <dgm:bulletEnabled val="1"/>
        </dgm:presLayoutVars>
      </dgm:prSet>
      <dgm:spPr/>
      <dgm:t>
        <a:bodyPr/>
        <a:lstStyle/>
        <a:p>
          <a:endParaRPr lang="es-ES_tradnl"/>
        </a:p>
      </dgm:t>
    </dgm:pt>
    <dgm:pt modelId="{970883DD-7886-4440-A5D4-BFBBDE6780D9}" type="pres">
      <dgm:prSet presAssocID="{5D2736DE-27F7-48EE-8A2D-27101B803C40}" presName="sibTrans" presStyleCnt="0"/>
      <dgm:spPr/>
    </dgm:pt>
    <dgm:pt modelId="{535D27DD-A0C4-4452-82A5-4C1812F687D5}" type="pres">
      <dgm:prSet presAssocID="{C1D2D60F-706A-48B3-89D8-E901931A9E31}" presName="node" presStyleLbl="node1" presStyleIdx="2" presStyleCnt="5">
        <dgm:presLayoutVars>
          <dgm:bulletEnabled val="1"/>
        </dgm:presLayoutVars>
      </dgm:prSet>
      <dgm:spPr/>
      <dgm:t>
        <a:bodyPr/>
        <a:lstStyle/>
        <a:p>
          <a:endParaRPr lang="es-ES"/>
        </a:p>
      </dgm:t>
    </dgm:pt>
    <dgm:pt modelId="{EB0189CC-D71B-44AB-9DBB-23497E347AE1}" type="pres">
      <dgm:prSet presAssocID="{0C1A4694-175D-4266-A679-A498E16A82D0}" presName="sibTrans" presStyleCnt="0"/>
      <dgm:spPr/>
    </dgm:pt>
    <dgm:pt modelId="{2AE00B42-B6C1-4F36-996C-E2362E1BA07F}" type="pres">
      <dgm:prSet presAssocID="{F7D37C73-C0ED-4C45-B29C-D5718B11FD11}" presName="node" presStyleLbl="node1" presStyleIdx="3" presStyleCnt="5">
        <dgm:presLayoutVars>
          <dgm:bulletEnabled val="1"/>
        </dgm:presLayoutVars>
      </dgm:prSet>
      <dgm:spPr/>
      <dgm:t>
        <a:bodyPr/>
        <a:lstStyle/>
        <a:p>
          <a:endParaRPr lang="es-ES_tradnl"/>
        </a:p>
      </dgm:t>
    </dgm:pt>
    <dgm:pt modelId="{0C15E465-2901-4755-8995-5D2FD530D2DC}" type="pres">
      <dgm:prSet presAssocID="{4F4BB1D0-38B9-479E-9ADD-7533F4185FE7}" presName="sibTrans" presStyleCnt="0"/>
      <dgm:spPr/>
    </dgm:pt>
    <dgm:pt modelId="{9079F2B5-0240-4368-A514-AE7DB9CE7B8A}" type="pres">
      <dgm:prSet presAssocID="{FDB0399D-0ED1-491E-9376-D2E7CD36B621}" presName="node" presStyleLbl="node1" presStyleIdx="4" presStyleCnt="5">
        <dgm:presLayoutVars>
          <dgm:bulletEnabled val="1"/>
        </dgm:presLayoutVars>
      </dgm:prSet>
      <dgm:spPr/>
      <dgm:t>
        <a:bodyPr/>
        <a:lstStyle/>
        <a:p>
          <a:endParaRPr lang="es-ES"/>
        </a:p>
      </dgm:t>
    </dgm:pt>
  </dgm:ptLst>
  <dgm:cxnLst>
    <dgm:cxn modelId="{A659301A-8100-4564-AFB2-181682FE7E2D}" srcId="{1FC57C81-A15C-4648-9482-F4CB94119451}" destId="{FDB0399D-0ED1-491E-9376-D2E7CD36B621}" srcOrd="4" destOrd="0" parTransId="{A8A42D6B-4E29-43D0-B6A6-A706439D43B2}" sibTransId="{BF9E5DD1-2A8D-4B57-B0CA-EAA3D8D647D8}"/>
    <dgm:cxn modelId="{A8828D3D-FD0B-4E48-A06D-3D289441FDEC}" type="presOf" srcId="{F7D37C73-C0ED-4C45-B29C-D5718B11FD11}" destId="{2AE00B42-B6C1-4F36-996C-E2362E1BA07F}" srcOrd="0" destOrd="0" presId="urn:microsoft.com/office/officeart/2005/8/layout/default#1"/>
    <dgm:cxn modelId="{3D55F54C-15A3-4DE5-A4D5-2621F96B610F}" type="presOf" srcId="{37B575DE-28D7-49F6-AD21-409D32AF810B}" destId="{0AB4721B-099A-4FB2-9F58-76BE5CBA3586}" srcOrd="0" destOrd="0" presId="urn:microsoft.com/office/officeart/2005/8/layout/default#1"/>
    <dgm:cxn modelId="{910913E6-133E-488C-AFFF-3E6490372700}" srcId="{1FC57C81-A15C-4648-9482-F4CB94119451}" destId="{C1D2D60F-706A-48B3-89D8-E901931A9E31}" srcOrd="2" destOrd="0" parTransId="{87A2862A-75F3-4283-ABD5-DD963B4A5736}" sibTransId="{0C1A4694-175D-4266-A679-A498E16A82D0}"/>
    <dgm:cxn modelId="{A5678CE5-A86E-47B0-A8C5-51BCDA7E9D2E}" srcId="{1FC57C81-A15C-4648-9482-F4CB94119451}" destId="{F7D37C73-C0ED-4C45-B29C-D5718B11FD11}" srcOrd="3" destOrd="0" parTransId="{C6BB0DF7-E569-4EBE-A363-8B72D815CC79}" sibTransId="{4F4BB1D0-38B9-479E-9ADD-7533F4185FE7}"/>
    <dgm:cxn modelId="{17FF97F7-5D68-46BD-9786-B6D32BA29E7D}" srcId="{1FC57C81-A15C-4648-9482-F4CB94119451}" destId="{6CF65E40-F859-4174-9C4B-D79ABA135D83}" srcOrd="1" destOrd="0" parTransId="{11BEC66E-897C-4268-90F8-E77C3F778C7F}" sibTransId="{5D2736DE-27F7-48EE-8A2D-27101B803C40}"/>
    <dgm:cxn modelId="{C8D8040E-CD7B-4172-A6D8-2661305D4FF6}" type="presOf" srcId="{FDB0399D-0ED1-491E-9376-D2E7CD36B621}" destId="{9079F2B5-0240-4368-A514-AE7DB9CE7B8A}" srcOrd="0" destOrd="0" presId="urn:microsoft.com/office/officeart/2005/8/layout/default#1"/>
    <dgm:cxn modelId="{B4DCDADF-CEE8-4D61-BAC0-295289E5880B}" type="presOf" srcId="{1FC57C81-A15C-4648-9482-F4CB94119451}" destId="{FEAB9F84-42A8-4854-B31D-80446480F84C}" srcOrd="0" destOrd="0" presId="urn:microsoft.com/office/officeart/2005/8/layout/default#1"/>
    <dgm:cxn modelId="{75016B87-31C4-42ED-917B-29ECF99D9B82}" srcId="{1FC57C81-A15C-4648-9482-F4CB94119451}" destId="{37B575DE-28D7-49F6-AD21-409D32AF810B}" srcOrd="0" destOrd="0" parTransId="{6413EE82-D335-4133-B577-EC70A0BB4393}" sibTransId="{47ADFEA4-9F10-4715-AC1B-2606A6338BB5}"/>
    <dgm:cxn modelId="{B61F2886-67DF-43F7-B306-3BD7FCAC3B4A}" type="presOf" srcId="{C1D2D60F-706A-48B3-89D8-E901931A9E31}" destId="{535D27DD-A0C4-4452-82A5-4C1812F687D5}" srcOrd="0" destOrd="0" presId="urn:microsoft.com/office/officeart/2005/8/layout/default#1"/>
    <dgm:cxn modelId="{9C63413C-0991-492C-9A10-CE3680850CBC}" type="presOf" srcId="{6CF65E40-F859-4174-9C4B-D79ABA135D83}" destId="{7E95C0D9-3638-4B2D-9E08-A9C0F2A16138}" srcOrd="0" destOrd="0" presId="urn:microsoft.com/office/officeart/2005/8/layout/default#1"/>
    <dgm:cxn modelId="{9407C8AF-E7B1-4360-8EE0-6523AE952C5D}" type="presParOf" srcId="{FEAB9F84-42A8-4854-B31D-80446480F84C}" destId="{0AB4721B-099A-4FB2-9F58-76BE5CBA3586}" srcOrd="0" destOrd="0" presId="urn:microsoft.com/office/officeart/2005/8/layout/default#1"/>
    <dgm:cxn modelId="{66F37DE7-51F4-4B76-A995-E6962321652E}" type="presParOf" srcId="{FEAB9F84-42A8-4854-B31D-80446480F84C}" destId="{4FA25D65-ADA9-45A8-9853-852B9ACFF397}" srcOrd="1" destOrd="0" presId="urn:microsoft.com/office/officeart/2005/8/layout/default#1"/>
    <dgm:cxn modelId="{011292BD-905D-430B-8E9B-B1FB7C91257C}" type="presParOf" srcId="{FEAB9F84-42A8-4854-B31D-80446480F84C}" destId="{7E95C0D9-3638-4B2D-9E08-A9C0F2A16138}" srcOrd="2" destOrd="0" presId="urn:microsoft.com/office/officeart/2005/8/layout/default#1"/>
    <dgm:cxn modelId="{82D22C8A-3C4A-4EB3-B315-78419E6015C3}" type="presParOf" srcId="{FEAB9F84-42A8-4854-B31D-80446480F84C}" destId="{970883DD-7886-4440-A5D4-BFBBDE6780D9}" srcOrd="3" destOrd="0" presId="urn:microsoft.com/office/officeart/2005/8/layout/default#1"/>
    <dgm:cxn modelId="{8D8B3E37-6E19-4761-B52E-0A90C29EE89C}" type="presParOf" srcId="{FEAB9F84-42A8-4854-B31D-80446480F84C}" destId="{535D27DD-A0C4-4452-82A5-4C1812F687D5}" srcOrd="4" destOrd="0" presId="urn:microsoft.com/office/officeart/2005/8/layout/default#1"/>
    <dgm:cxn modelId="{9207FAB5-D0E5-40A4-8620-8A792CF2F19C}" type="presParOf" srcId="{FEAB9F84-42A8-4854-B31D-80446480F84C}" destId="{EB0189CC-D71B-44AB-9DBB-23497E347AE1}" srcOrd="5" destOrd="0" presId="urn:microsoft.com/office/officeart/2005/8/layout/default#1"/>
    <dgm:cxn modelId="{CC3354AD-9C36-4E6E-8813-D90D0250DF63}" type="presParOf" srcId="{FEAB9F84-42A8-4854-B31D-80446480F84C}" destId="{2AE00B42-B6C1-4F36-996C-E2362E1BA07F}" srcOrd="6" destOrd="0" presId="urn:microsoft.com/office/officeart/2005/8/layout/default#1"/>
    <dgm:cxn modelId="{D8980BED-92DD-4D24-B592-BF6623A6FCC9}" type="presParOf" srcId="{FEAB9F84-42A8-4854-B31D-80446480F84C}" destId="{0C15E465-2901-4755-8995-5D2FD530D2DC}" srcOrd="7" destOrd="0" presId="urn:microsoft.com/office/officeart/2005/8/layout/default#1"/>
    <dgm:cxn modelId="{C7D31E70-CD4B-4D9B-AC04-44AF2ECCA660}" type="presParOf" srcId="{FEAB9F84-42A8-4854-B31D-80446480F84C}" destId="{9079F2B5-0240-4368-A514-AE7DB9CE7B8A}" srcOrd="8"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16F19D8-EF00-41DC-88D5-C66F0F20C160}" type="doc">
      <dgm:prSet loTypeId="urn:microsoft.com/office/officeart/2005/8/layout/default#2" loCatId="list" qsTypeId="urn:microsoft.com/office/officeart/2005/8/quickstyle/simple1" qsCatId="simple" csTypeId="urn:microsoft.com/office/officeart/2005/8/colors/colorful1#1" csCatId="colorful" phldr="1"/>
      <dgm:spPr/>
      <dgm:t>
        <a:bodyPr/>
        <a:lstStyle/>
        <a:p>
          <a:endParaRPr lang="es-ES_tradnl"/>
        </a:p>
      </dgm:t>
    </dgm:pt>
    <dgm:pt modelId="{A5EC8C76-525B-498F-B013-DC2FC3FBB3A4}">
      <dgm:prSet phldrT="[Texto]"/>
      <dgm:spPr/>
      <dgm:t>
        <a:bodyPr/>
        <a:lstStyle/>
        <a:p>
          <a:r>
            <a:rPr lang="es-ES_tradnl" dirty="0" smtClean="0"/>
            <a:t>Actividades de acogida</a:t>
          </a:r>
          <a:endParaRPr lang="es-ES_tradnl" dirty="0"/>
        </a:p>
      </dgm:t>
    </dgm:pt>
    <dgm:pt modelId="{E67E2BEF-5138-4F07-9446-FC2795D743A5}" type="parTrans" cxnId="{FBAC520B-CFDB-411F-8299-B384BE7E54B4}">
      <dgm:prSet/>
      <dgm:spPr/>
      <dgm:t>
        <a:bodyPr/>
        <a:lstStyle/>
        <a:p>
          <a:endParaRPr lang="es-ES_tradnl"/>
        </a:p>
      </dgm:t>
    </dgm:pt>
    <dgm:pt modelId="{FA2CFD7F-A9F6-488B-9167-0F2260C3A0E9}" type="sibTrans" cxnId="{FBAC520B-CFDB-411F-8299-B384BE7E54B4}">
      <dgm:prSet/>
      <dgm:spPr/>
      <dgm:t>
        <a:bodyPr/>
        <a:lstStyle/>
        <a:p>
          <a:endParaRPr lang="es-ES_tradnl"/>
        </a:p>
      </dgm:t>
    </dgm:pt>
    <dgm:pt modelId="{2DC353A2-D232-4BDA-85CA-51B4FAAA413A}">
      <dgm:prSet phldrT="[Texto]"/>
      <dgm:spPr/>
      <dgm:t>
        <a:bodyPr/>
        <a:lstStyle/>
        <a:p>
          <a:r>
            <a:rPr lang="es-ES_tradnl" dirty="0" smtClean="0"/>
            <a:t>Pacto de normas</a:t>
          </a:r>
          <a:endParaRPr lang="es-ES_tradnl" dirty="0"/>
        </a:p>
      </dgm:t>
    </dgm:pt>
    <dgm:pt modelId="{0C762758-07F4-4BD1-9C7B-C85E64888FC0}" type="parTrans" cxnId="{D0DE561D-E9A8-416A-97AE-D19FE33F50AA}">
      <dgm:prSet/>
      <dgm:spPr/>
      <dgm:t>
        <a:bodyPr/>
        <a:lstStyle/>
        <a:p>
          <a:endParaRPr lang="es-ES_tradnl"/>
        </a:p>
      </dgm:t>
    </dgm:pt>
    <dgm:pt modelId="{826A0E59-D23E-4728-8E13-5A936CD412F2}" type="sibTrans" cxnId="{D0DE561D-E9A8-416A-97AE-D19FE33F50AA}">
      <dgm:prSet/>
      <dgm:spPr/>
      <dgm:t>
        <a:bodyPr/>
        <a:lstStyle/>
        <a:p>
          <a:endParaRPr lang="es-ES_tradnl"/>
        </a:p>
      </dgm:t>
    </dgm:pt>
    <dgm:pt modelId="{33F37449-B9C6-4F47-8503-955412BFE89A}">
      <dgm:prSet phldrT="[Texto]"/>
      <dgm:spPr/>
      <dgm:t>
        <a:bodyPr/>
        <a:lstStyle/>
        <a:p>
          <a:r>
            <a:rPr lang="es-ES_tradnl" dirty="0" smtClean="0"/>
            <a:t>Elección de delegado</a:t>
          </a:r>
          <a:endParaRPr lang="es-ES_tradnl" dirty="0"/>
        </a:p>
      </dgm:t>
    </dgm:pt>
    <dgm:pt modelId="{C59E9B83-C067-4F2E-A2B7-4A41439B8894}" type="parTrans" cxnId="{4238A80A-003A-4615-AC5B-C2A63AF69E12}">
      <dgm:prSet/>
      <dgm:spPr/>
      <dgm:t>
        <a:bodyPr/>
        <a:lstStyle/>
        <a:p>
          <a:endParaRPr lang="es-ES_tradnl"/>
        </a:p>
      </dgm:t>
    </dgm:pt>
    <dgm:pt modelId="{F74A9AF7-D95B-4038-A04F-B37C2E129940}" type="sibTrans" cxnId="{4238A80A-003A-4615-AC5B-C2A63AF69E12}">
      <dgm:prSet/>
      <dgm:spPr/>
      <dgm:t>
        <a:bodyPr/>
        <a:lstStyle/>
        <a:p>
          <a:endParaRPr lang="es-ES_tradnl"/>
        </a:p>
      </dgm:t>
    </dgm:pt>
    <dgm:pt modelId="{D5323CF9-42AE-4C16-8721-48369876B8F2}">
      <dgm:prSet phldrT="[Texto]"/>
      <dgm:spPr/>
      <dgm:t>
        <a:bodyPr/>
        <a:lstStyle/>
        <a:p>
          <a:r>
            <a:rPr lang="es-ES_tradnl" dirty="0" smtClean="0"/>
            <a:t>Asambleas de aula</a:t>
          </a:r>
          <a:endParaRPr lang="es-ES_tradnl" dirty="0"/>
        </a:p>
      </dgm:t>
    </dgm:pt>
    <dgm:pt modelId="{9857D370-BB30-4E7A-B707-2D3BAB43095E}" type="parTrans" cxnId="{0CCC6B6B-6849-412D-9DBD-104CFB85C9BD}">
      <dgm:prSet/>
      <dgm:spPr/>
      <dgm:t>
        <a:bodyPr/>
        <a:lstStyle/>
        <a:p>
          <a:endParaRPr lang="es-ES_tradnl"/>
        </a:p>
      </dgm:t>
    </dgm:pt>
    <dgm:pt modelId="{94BCB3F9-22B3-4977-9B71-27E50040DA66}" type="sibTrans" cxnId="{0CCC6B6B-6849-412D-9DBD-104CFB85C9BD}">
      <dgm:prSet/>
      <dgm:spPr/>
      <dgm:t>
        <a:bodyPr/>
        <a:lstStyle/>
        <a:p>
          <a:endParaRPr lang="es-ES_tradnl"/>
        </a:p>
      </dgm:t>
    </dgm:pt>
    <dgm:pt modelId="{226E20E2-BE35-4F7B-B7CB-7340B5101A7A}">
      <dgm:prSet phldrT="[Texto]"/>
      <dgm:spPr/>
      <dgm:t>
        <a:bodyPr/>
        <a:lstStyle/>
        <a:p>
          <a:r>
            <a:rPr lang="es-ES_tradnl" dirty="0" smtClean="0"/>
            <a:t>Participación en juntas de evaluación</a:t>
          </a:r>
          <a:endParaRPr lang="es-ES_tradnl" dirty="0"/>
        </a:p>
      </dgm:t>
    </dgm:pt>
    <dgm:pt modelId="{361082D2-D1C7-4915-86C8-A0383ED6DF76}" type="parTrans" cxnId="{FCB29A6F-CAAB-4912-ABD9-8D962FC52CBB}">
      <dgm:prSet/>
      <dgm:spPr/>
      <dgm:t>
        <a:bodyPr/>
        <a:lstStyle/>
        <a:p>
          <a:endParaRPr lang="es-ES_tradnl"/>
        </a:p>
      </dgm:t>
    </dgm:pt>
    <dgm:pt modelId="{1AEC8F33-88CB-4392-B67A-50E65B871CDE}" type="sibTrans" cxnId="{FCB29A6F-CAAB-4912-ABD9-8D962FC52CBB}">
      <dgm:prSet/>
      <dgm:spPr/>
      <dgm:t>
        <a:bodyPr/>
        <a:lstStyle/>
        <a:p>
          <a:endParaRPr lang="es-ES_tradnl"/>
        </a:p>
      </dgm:t>
    </dgm:pt>
    <dgm:pt modelId="{AA3E62C4-9EC4-4DA7-B513-66ECD16E5C7B}">
      <dgm:prSet phldrT="[Texto]"/>
      <dgm:spPr>
        <a:solidFill>
          <a:srgbClr val="F595C0"/>
        </a:solidFill>
      </dgm:spPr>
      <dgm:t>
        <a:bodyPr/>
        <a:lstStyle/>
        <a:p>
          <a:r>
            <a:rPr lang="es-ES_tradnl" dirty="0" smtClean="0"/>
            <a:t>Validación del programa de acción tutorial</a:t>
          </a:r>
          <a:endParaRPr lang="es-ES_tradnl" dirty="0"/>
        </a:p>
      </dgm:t>
    </dgm:pt>
    <dgm:pt modelId="{9E965AC2-C49B-4FE8-A197-9BE31E935E8C}" type="parTrans" cxnId="{839B3646-D064-4DE8-9145-6A284A846C19}">
      <dgm:prSet/>
      <dgm:spPr/>
      <dgm:t>
        <a:bodyPr/>
        <a:lstStyle/>
        <a:p>
          <a:endParaRPr lang="es-ES_tradnl"/>
        </a:p>
      </dgm:t>
    </dgm:pt>
    <dgm:pt modelId="{ED853D02-22F8-4EBC-8E74-00FF5292F79C}" type="sibTrans" cxnId="{839B3646-D064-4DE8-9145-6A284A846C19}">
      <dgm:prSet/>
      <dgm:spPr/>
      <dgm:t>
        <a:bodyPr/>
        <a:lstStyle/>
        <a:p>
          <a:endParaRPr lang="es-ES_tradnl"/>
        </a:p>
      </dgm:t>
    </dgm:pt>
    <dgm:pt modelId="{8F327A4D-8DA5-4A0D-BF69-CFDB50A66691}" type="pres">
      <dgm:prSet presAssocID="{616F19D8-EF00-41DC-88D5-C66F0F20C160}" presName="diagram" presStyleCnt="0">
        <dgm:presLayoutVars>
          <dgm:dir/>
          <dgm:resizeHandles val="exact"/>
        </dgm:presLayoutVars>
      </dgm:prSet>
      <dgm:spPr/>
      <dgm:t>
        <a:bodyPr/>
        <a:lstStyle/>
        <a:p>
          <a:endParaRPr lang="es-ES"/>
        </a:p>
      </dgm:t>
    </dgm:pt>
    <dgm:pt modelId="{C886D247-A458-42BB-9E65-02FE513C2328}" type="pres">
      <dgm:prSet presAssocID="{A5EC8C76-525B-498F-B013-DC2FC3FBB3A4}" presName="node" presStyleLbl="node1" presStyleIdx="0" presStyleCnt="6">
        <dgm:presLayoutVars>
          <dgm:bulletEnabled val="1"/>
        </dgm:presLayoutVars>
      </dgm:prSet>
      <dgm:spPr/>
      <dgm:t>
        <a:bodyPr/>
        <a:lstStyle/>
        <a:p>
          <a:endParaRPr lang="es-ES_tradnl"/>
        </a:p>
      </dgm:t>
    </dgm:pt>
    <dgm:pt modelId="{F21BD059-73F8-4AC4-AB9B-37BFD8A019E6}" type="pres">
      <dgm:prSet presAssocID="{FA2CFD7F-A9F6-488B-9167-0F2260C3A0E9}" presName="sibTrans" presStyleCnt="0"/>
      <dgm:spPr/>
    </dgm:pt>
    <dgm:pt modelId="{47C4F5D5-09EF-4154-AE46-DC63A2BF3599}" type="pres">
      <dgm:prSet presAssocID="{2DC353A2-D232-4BDA-85CA-51B4FAAA413A}" presName="node" presStyleLbl="node1" presStyleIdx="1" presStyleCnt="6">
        <dgm:presLayoutVars>
          <dgm:bulletEnabled val="1"/>
        </dgm:presLayoutVars>
      </dgm:prSet>
      <dgm:spPr/>
      <dgm:t>
        <a:bodyPr/>
        <a:lstStyle/>
        <a:p>
          <a:endParaRPr lang="es-ES"/>
        </a:p>
      </dgm:t>
    </dgm:pt>
    <dgm:pt modelId="{99A41B71-BC3A-43F0-A39A-70FF5E6A6C5E}" type="pres">
      <dgm:prSet presAssocID="{826A0E59-D23E-4728-8E13-5A936CD412F2}" presName="sibTrans" presStyleCnt="0"/>
      <dgm:spPr/>
    </dgm:pt>
    <dgm:pt modelId="{5590BE73-D330-4DC7-9EDE-6F4C858252AD}" type="pres">
      <dgm:prSet presAssocID="{33F37449-B9C6-4F47-8503-955412BFE89A}" presName="node" presStyleLbl="node1" presStyleIdx="2" presStyleCnt="6">
        <dgm:presLayoutVars>
          <dgm:bulletEnabled val="1"/>
        </dgm:presLayoutVars>
      </dgm:prSet>
      <dgm:spPr/>
      <dgm:t>
        <a:bodyPr/>
        <a:lstStyle/>
        <a:p>
          <a:endParaRPr lang="es-ES_tradnl"/>
        </a:p>
      </dgm:t>
    </dgm:pt>
    <dgm:pt modelId="{A584FB57-5D73-408C-8A2B-64B084E55FE3}" type="pres">
      <dgm:prSet presAssocID="{F74A9AF7-D95B-4038-A04F-B37C2E129940}" presName="sibTrans" presStyleCnt="0"/>
      <dgm:spPr/>
    </dgm:pt>
    <dgm:pt modelId="{13315613-9C7B-47C4-A6A2-F69D73386D33}" type="pres">
      <dgm:prSet presAssocID="{D5323CF9-42AE-4C16-8721-48369876B8F2}" presName="node" presStyleLbl="node1" presStyleIdx="3" presStyleCnt="6">
        <dgm:presLayoutVars>
          <dgm:bulletEnabled val="1"/>
        </dgm:presLayoutVars>
      </dgm:prSet>
      <dgm:spPr/>
      <dgm:t>
        <a:bodyPr/>
        <a:lstStyle/>
        <a:p>
          <a:endParaRPr lang="es-ES_tradnl"/>
        </a:p>
      </dgm:t>
    </dgm:pt>
    <dgm:pt modelId="{AC2E0F1E-E94A-48AE-A22A-146C8B9C93AF}" type="pres">
      <dgm:prSet presAssocID="{94BCB3F9-22B3-4977-9B71-27E50040DA66}" presName="sibTrans" presStyleCnt="0"/>
      <dgm:spPr/>
    </dgm:pt>
    <dgm:pt modelId="{8A4EE09E-84ED-4160-A32C-9207836D810A}" type="pres">
      <dgm:prSet presAssocID="{226E20E2-BE35-4F7B-B7CB-7340B5101A7A}" presName="node" presStyleLbl="node1" presStyleIdx="4" presStyleCnt="6">
        <dgm:presLayoutVars>
          <dgm:bulletEnabled val="1"/>
        </dgm:presLayoutVars>
      </dgm:prSet>
      <dgm:spPr/>
      <dgm:t>
        <a:bodyPr/>
        <a:lstStyle/>
        <a:p>
          <a:endParaRPr lang="es-ES_tradnl"/>
        </a:p>
      </dgm:t>
    </dgm:pt>
    <dgm:pt modelId="{0F635ED0-F4CD-4150-8A97-29FCFB874D8F}" type="pres">
      <dgm:prSet presAssocID="{1AEC8F33-88CB-4392-B67A-50E65B871CDE}" presName="sibTrans" presStyleCnt="0"/>
      <dgm:spPr/>
    </dgm:pt>
    <dgm:pt modelId="{278482C5-93D1-48C8-AA1D-F60B2F987327}" type="pres">
      <dgm:prSet presAssocID="{AA3E62C4-9EC4-4DA7-B513-66ECD16E5C7B}" presName="node" presStyleLbl="node1" presStyleIdx="5" presStyleCnt="6">
        <dgm:presLayoutVars>
          <dgm:bulletEnabled val="1"/>
        </dgm:presLayoutVars>
      </dgm:prSet>
      <dgm:spPr/>
      <dgm:t>
        <a:bodyPr/>
        <a:lstStyle/>
        <a:p>
          <a:endParaRPr lang="es-ES_tradnl"/>
        </a:p>
      </dgm:t>
    </dgm:pt>
  </dgm:ptLst>
  <dgm:cxnLst>
    <dgm:cxn modelId="{9B08DB65-E273-467F-ADC4-6978BEAB261D}" type="presOf" srcId="{33F37449-B9C6-4F47-8503-955412BFE89A}" destId="{5590BE73-D330-4DC7-9EDE-6F4C858252AD}" srcOrd="0" destOrd="0" presId="urn:microsoft.com/office/officeart/2005/8/layout/default#2"/>
    <dgm:cxn modelId="{9FDCEDAA-4D5C-4B63-BB26-61B720647440}" type="presOf" srcId="{616F19D8-EF00-41DC-88D5-C66F0F20C160}" destId="{8F327A4D-8DA5-4A0D-BF69-CFDB50A66691}" srcOrd="0" destOrd="0" presId="urn:microsoft.com/office/officeart/2005/8/layout/default#2"/>
    <dgm:cxn modelId="{FBAC520B-CFDB-411F-8299-B384BE7E54B4}" srcId="{616F19D8-EF00-41DC-88D5-C66F0F20C160}" destId="{A5EC8C76-525B-498F-B013-DC2FC3FBB3A4}" srcOrd="0" destOrd="0" parTransId="{E67E2BEF-5138-4F07-9446-FC2795D743A5}" sibTransId="{FA2CFD7F-A9F6-488B-9167-0F2260C3A0E9}"/>
    <dgm:cxn modelId="{8185BC34-9EAE-4713-A2B3-B3AD65DE5A19}" type="presOf" srcId="{226E20E2-BE35-4F7B-B7CB-7340B5101A7A}" destId="{8A4EE09E-84ED-4160-A32C-9207836D810A}" srcOrd="0" destOrd="0" presId="urn:microsoft.com/office/officeart/2005/8/layout/default#2"/>
    <dgm:cxn modelId="{FCB29A6F-CAAB-4912-ABD9-8D962FC52CBB}" srcId="{616F19D8-EF00-41DC-88D5-C66F0F20C160}" destId="{226E20E2-BE35-4F7B-B7CB-7340B5101A7A}" srcOrd="4" destOrd="0" parTransId="{361082D2-D1C7-4915-86C8-A0383ED6DF76}" sibTransId="{1AEC8F33-88CB-4392-B67A-50E65B871CDE}"/>
    <dgm:cxn modelId="{0CCC6B6B-6849-412D-9DBD-104CFB85C9BD}" srcId="{616F19D8-EF00-41DC-88D5-C66F0F20C160}" destId="{D5323CF9-42AE-4C16-8721-48369876B8F2}" srcOrd="3" destOrd="0" parTransId="{9857D370-BB30-4E7A-B707-2D3BAB43095E}" sibTransId="{94BCB3F9-22B3-4977-9B71-27E50040DA66}"/>
    <dgm:cxn modelId="{839B3646-D064-4DE8-9145-6A284A846C19}" srcId="{616F19D8-EF00-41DC-88D5-C66F0F20C160}" destId="{AA3E62C4-9EC4-4DA7-B513-66ECD16E5C7B}" srcOrd="5" destOrd="0" parTransId="{9E965AC2-C49B-4FE8-A197-9BE31E935E8C}" sibTransId="{ED853D02-22F8-4EBC-8E74-00FF5292F79C}"/>
    <dgm:cxn modelId="{D0DE561D-E9A8-416A-97AE-D19FE33F50AA}" srcId="{616F19D8-EF00-41DC-88D5-C66F0F20C160}" destId="{2DC353A2-D232-4BDA-85CA-51B4FAAA413A}" srcOrd="1" destOrd="0" parTransId="{0C762758-07F4-4BD1-9C7B-C85E64888FC0}" sibTransId="{826A0E59-D23E-4728-8E13-5A936CD412F2}"/>
    <dgm:cxn modelId="{57B3E2E4-DDE4-47E5-B224-2368AA2061C7}" type="presOf" srcId="{D5323CF9-42AE-4C16-8721-48369876B8F2}" destId="{13315613-9C7B-47C4-A6A2-F69D73386D33}" srcOrd="0" destOrd="0" presId="urn:microsoft.com/office/officeart/2005/8/layout/default#2"/>
    <dgm:cxn modelId="{457974D1-DF92-44F8-BFFB-84B63FE4ABA9}" type="presOf" srcId="{AA3E62C4-9EC4-4DA7-B513-66ECD16E5C7B}" destId="{278482C5-93D1-48C8-AA1D-F60B2F987327}" srcOrd="0" destOrd="0" presId="urn:microsoft.com/office/officeart/2005/8/layout/default#2"/>
    <dgm:cxn modelId="{0766A27C-C26F-4169-9F37-80F19E293CB5}" type="presOf" srcId="{2DC353A2-D232-4BDA-85CA-51B4FAAA413A}" destId="{47C4F5D5-09EF-4154-AE46-DC63A2BF3599}" srcOrd="0" destOrd="0" presId="urn:microsoft.com/office/officeart/2005/8/layout/default#2"/>
    <dgm:cxn modelId="{4238A80A-003A-4615-AC5B-C2A63AF69E12}" srcId="{616F19D8-EF00-41DC-88D5-C66F0F20C160}" destId="{33F37449-B9C6-4F47-8503-955412BFE89A}" srcOrd="2" destOrd="0" parTransId="{C59E9B83-C067-4F2E-A2B7-4A41439B8894}" sibTransId="{F74A9AF7-D95B-4038-A04F-B37C2E129940}"/>
    <dgm:cxn modelId="{743AA5DA-7CAB-493A-8BD3-C5FF50652B29}" type="presOf" srcId="{A5EC8C76-525B-498F-B013-DC2FC3FBB3A4}" destId="{C886D247-A458-42BB-9E65-02FE513C2328}" srcOrd="0" destOrd="0" presId="urn:microsoft.com/office/officeart/2005/8/layout/default#2"/>
    <dgm:cxn modelId="{A13C5CA2-6293-4E07-BB6F-C35DF65D5EAF}" type="presParOf" srcId="{8F327A4D-8DA5-4A0D-BF69-CFDB50A66691}" destId="{C886D247-A458-42BB-9E65-02FE513C2328}" srcOrd="0" destOrd="0" presId="urn:microsoft.com/office/officeart/2005/8/layout/default#2"/>
    <dgm:cxn modelId="{22755400-DC71-4141-9B14-38A281FB9FF1}" type="presParOf" srcId="{8F327A4D-8DA5-4A0D-BF69-CFDB50A66691}" destId="{F21BD059-73F8-4AC4-AB9B-37BFD8A019E6}" srcOrd="1" destOrd="0" presId="urn:microsoft.com/office/officeart/2005/8/layout/default#2"/>
    <dgm:cxn modelId="{DFB961CA-04A3-463A-B69B-372C319F6172}" type="presParOf" srcId="{8F327A4D-8DA5-4A0D-BF69-CFDB50A66691}" destId="{47C4F5D5-09EF-4154-AE46-DC63A2BF3599}" srcOrd="2" destOrd="0" presId="urn:microsoft.com/office/officeart/2005/8/layout/default#2"/>
    <dgm:cxn modelId="{A501B6EA-A6D7-4D01-BD85-E995DB0CE4EE}" type="presParOf" srcId="{8F327A4D-8DA5-4A0D-BF69-CFDB50A66691}" destId="{99A41B71-BC3A-43F0-A39A-70FF5E6A6C5E}" srcOrd="3" destOrd="0" presId="urn:microsoft.com/office/officeart/2005/8/layout/default#2"/>
    <dgm:cxn modelId="{7CD3A18E-0245-4DA5-93D1-C727DA8D568A}" type="presParOf" srcId="{8F327A4D-8DA5-4A0D-BF69-CFDB50A66691}" destId="{5590BE73-D330-4DC7-9EDE-6F4C858252AD}" srcOrd="4" destOrd="0" presId="urn:microsoft.com/office/officeart/2005/8/layout/default#2"/>
    <dgm:cxn modelId="{1BAAD8AD-4BE6-4F59-820C-51BF59FEC709}" type="presParOf" srcId="{8F327A4D-8DA5-4A0D-BF69-CFDB50A66691}" destId="{A584FB57-5D73-408C-8A2B-64B084E55FE3}" srcOrd="5" destOrd="0" presId="urn:microsoft.com/office/officeart/2005/8/layout/default#2"/>
    <dgm:cxn modelId="{70779145-F7ED-4B2B-895C-799947BB23D8}" type="presParOf" srcId="{8F327A4D-8DA5-4A0D-BF69-CFDB50A66691}" destId="{13315613-9C7B-47C4-A6A2-F69D73386D33}" srcOrd="6" destOrd="0" presId="urn:microsoft.com/office/officeart/2005/8/layout/default#2"/>
    <dgm:cxn modelId="{65681247-0304-4E6E-8C24-AC0C807FEE59}" type="presParOf" srcId="{8F327A4D-8DA5-4A0D-BF69-CFDB50A66691}" destId="{AC2E0F1E-E94A-48AE-A22A-146C8B9C93AF}" srcOrd="7" destOrd="0" presId="urn:microsoft.com/office/officeart/2005/8/layout/default#2"/>
    <dgm:cxn modelId="{A4A06DFD-4ADC-422D-9717-70829CFCCB23}" type="presParOf" srcId="{8F327A4D-8DA5-4A0D-BF69-CFDB50A66691}" destId="{8A4EE09E-84ED-4160-A32C-9207836D810A}" srcOrd="8" destOrd="0" presId="urn:microsoft.com/office/officeart/2005/8/layout/default#2"/>
    <dgm:cxn modelId="{0E63D3A6-06DF-409E-B6B3-877A34C81ED2}" type="presParOf" srcId="{8F327A4D-8DA5-4A0D-BF69-CFDB50A66691}" destId="{0F635ED0-F4CD-4150-8A97-29FCFB874D8F}" srcOrd="9" destOrd="0" presId="urn:microsoft.com/office/officeart/2005/8/layout/default#2"/>
    <dgm:cxn modelId="{1F203886-EA5A-4F44-A64D-DBC7EBEF101D}" type="presParOf" srcId="{8F327A4D-8DA5-4A0D-BF69-CFDB50A66691}" destId="{278482C5-93D1-48C8-AA1D-F60B2F987327}" srcOrd="10" destOrd="0" presId="urn:microsoft.com/office/officeart/2005/8/layout/defaul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5363B23-9D3D-491A-8C45-95A776EB004A}" type="doc">
      <dgm:prSet loTypeId="urn:microsoft.com/office/officeart/2005/8/layout/vList6" loCatId="list" qsTypeId="urn:microsoft.com/office/officeart/2005/8/quickstyle/simple1" qsCatId="simple" csTypeId="urn:microsoft.com/office/officeart/2005/8/colors/colorful5" csCatId="colorful" phldr="1"/>
      <dgm:spPr/>
      <dgm:t>
        <a:bodyPr/>
        <a:lstStyle/>
        <a:p>
          <a:endParaRPr lang="es-CL"/>
        </a:p>
      </dgm:t>
    </dgm:pt>
    <dgm:pt modelId="{3DA8FFEA-B29C-4160-A8C4-2F6FF05ACC76}">
      <dgm:prSet phldrT="[Texto]"/>
      <dgm:spPr/>
      <dgm:t>
        <a:bodyPr/>
        <a:lstStyle/>
        <a:p>
          <a:r>
            <a:rPr lang="es-CL" dirty="0" smtClean="0"/>
            <a:t>Corporales</a:t>
          </a:r>
          <a:endParaRPr lang="es-CL" dirty="0"/>
        </a:p>
      </dgm:t>
    </dgm:pt>
    <dgm:pt modelId="{9E166F7C-3615-40B7-B20C-B105DAA303B7}" type="parTrans" cxnId="{067D8EFA-7C86-4CEC-8AD6-B14EDE053F05}">
      <dgm:prSet/>
      <dgm:spPr/>
      <dgm:t>
        <a:bodyPr/>
        <a:lstStyle/>
        <a:p>
          <a:endParaRPr lang="es-CL"/>
        </a:p>
      </dgm:t>
    </dgm:pt>
    <dgm:pt modelId="{44DA5628-C1BF-4F3C-83F0-A3C0E7E174AB}" type="sibTrans" cxnId="{067D8EFA-7C86-4CEC-8AD6-B14EDE053F05}">
      <dgm:prSet/>
      <dgm:spPr/>
      <dgm:t>
        <a:bodyPr/>
        <a:lstStyle/>
        <a:p>
          <a:endParaRPr lang="es-CL"/>
        </a:p>
      </dgm:t>
    </dgm:pt>
    <dgm:pt modelId="{9EE80378-C1E7-4CE0-9231-F7C654ACC47C}">
      <dgm:prSet phldrT="[Texto]" custT="1"/>
      <dgm:spPr/>
      <dgm:t>
        <a:bodyPr/>
        <a:lstStyle/>
        <a:p>
          <a:r>
            <a:rPr lang="es-CL" sz="3200" i="1" dirty="0" smtClean="0"/>
            <a:t>Fisiológico (Readaptación)</a:t>
          </a:r>
          <a:endParaRPr lang="es-CL" sz="3200" i="1" dirty="0"/>
        </a:p>
      </dgm:t>
    </dgm:pt>
    <dgm:pt modelId="{31FDC1B0-F982-44FE-B7F6-A6FAEBE0CA35}" type="parTrans" cxnId="{CEEDFA8F-55C9-4CE3-8030-933538D68DB1}">
      <dgm:prSet/>
      <dgm:spPr/>
      <dgm:t>
        <a:bodyPr/>
        <a:lstStyle/>
        <a:p>
          <a:endParaRPr lang="es-CL"/>
        </a:p>
      </dgm:t>
    </dgm:pt>
    <dgm:pt modelId="{488ECEBF-5800-4449-B263-2B490FFA43B2}" type="sibTrans" cxnId="{CEEDFA8F-55C9-4CE3-8030-933538D68DB1}">
      <dgm:prSet/>
      <dgm:spPr/>
      <dgm:t>
        <a:bodyPr/>
        <a:lstStyle/>
        <a:p>
          <a:endParaRPr lang="es-CL"/>
        </a:p>
      </dgm:t>
    </dgm:pt>
    <dgm:pt modelId="{C464E64B-0426-46FD-BEA1-C8F4F1BDDF76}">
      <dgm:prSet phldrT="[Texto]" custT="1"/>
      <dgm:spPr/>
      <dgm:t>
        <a:bodyPr/>
        <a:lstStyle/>
        <a:p>
          <a:r>
            <a:rPr lang="es-CL" sz="3200" i="1" dirty="0" smtClean="0"/>
            <a:t>Despertar Sexual</a:t>
          </a:r>
          <a:endParaRPr lang="es-CL" sz="3200" i="1" dirty="0"/>
        </a:p>
      </dgm:t>
    </dgm:pt>
    <dgm:pt modelId="{4ABDE759-4B82-4A76-A2D3-83A9E795DF77}" type="parTrans" cxnId="{B1291D1D-B7D5-48AD-89F2-78359821FCD3}">
      <dgm:prSet/>
      <dgm:spPr/>
      <dgm:t>
        <a:bodyPr/>
        <a:lstStyle/>
        <a:p>
          <a:endParaRPr lang="es-CL"/>
        </a:p>
      </dgm:t>
    </dgm:pt>
    <dgm:pt modelId="{D7ED27A2-DB5B-46C8-9A39-00D284B24589}" type="sibTrans" cxnId="{B1291D1D-B7D5-48AD-89F2-78359821FCD3}">
      <dgm:prSet/>
      <dgm:spPr/>
      <dgm:t>
        <a:bodyPr/>
        <a:lstStyle/>
        <a:p>
          <a:endParaRPr lang="es-CL"/>
        </a:p>
      </dgm:t>
    </dgm:pt>
    <dgm:pt modelId="{02D5CB98-4FF9-42D1-8113-C3382B57BAC4}">
      <dgm:prSet phldrT="[Texto]"/>
      <dgm:spPr/>
      <dgm:t>
        <a:bodyPr/>
        <a:lstStyle/>
        <a:p>
          <a:r>
            <a:rPr lang="es-CL" dirty="0" smtClean="0"/>
            <a:t>Cognitivos</a:t>
          </a:r>
          <a:endParaRPr lang="es-CL" dirty="0"/>
        </a:p>
      </dgm:t>
    </dgm:pt>
    <dgm:pt modelId="{D993C2E5-5105-4A89-B31E-F63276E7EC66}" type="parTrans" cxnId="{C2733DBD-127B-42E4-AAAB-68662C6A6C62}">
      <dgm:prSet/>
      <dgm:spPr/>
      <dgm:t>
        <a:bodyPr/>
        <a:lstStyle/>
        <a:p>
          <a:endParaRPr lang="es-CL"/>
        </a:p>
      </dgm:t>
    </dgm:pt>
    <dgm:pt modelId="{27ECE698-FF03-4212-90E6-37AC42F1F22B}" type="sibTrans" cxnId="{C2733DBD-127B-42E4-AAAB-68662C6A6C62}">
      <dgm:prSet/>
      <dgm:spPr/>
      <dgm:t>
        <a:bodyPr/>
        <a:lstStyle/>
        <a:p>
          <a:endParaRPr lang="es-CL"/>
        </a:p>
      </dgm:t>
    </dgm:pt>
    <dgm:pt modelId="{2BD15C52-73A9-4044-8EA3-2842E92F82BA}">
      <dgm:prSet phldrT="[Texto]" custT="1"/>
      <dgm:spPr/>
      <dgm:t>
        <a:bodyPr/>
        <a:lstStyle/>
        <a:p>
          <a:r>
            <a:rPr lang="es-CL" sz="3200" i="1" dirty="0" smtClean="0"/>
            <a:t>Herramientas ( Pensamiento abstracto y formal)</a:t>
          </a:r>
          <a:endParaRPr lang="es-CL" sz="3200" i="1" dirty="0"/>
        </a:p>
      </dgm:t>
    </dgm:pt>
    <dgm:pt modelId="{93F9E998-D13F-44D4-9F9F-AFF7DA0657CC}" type="parTrans" cxnId="{EBF61418-0913-4F7E-BEF6-9D86D73A2066}">
      <dgm:prSet/>
      <dgm:spPr/>
      <dgm:t>
        <a:bodyPr/>
        <a:lstStyle/>
        <a:p>
          <a:endParaRPr lang="es-CL"/>
        </a:p>
      </dgm:t>
    </dgm:pt>
    <dgm:pt modelId="{8A680E92-263D-4189-BCC7-3AA2ADACC64A}" type="sibTrans" cxnId="{EBF61418-0913-4F7E-BEF6-9D86D73A2066}">
      <dgm:prSet/>
      <dgm:spPr/>
      <dgm:t>
        <a:bodyPr/>
        <a:lstStyle/>
        <a:p>
          <a:endParaRPr lang="es-CL"/>
        </a:p>
      </dgm:t>
    </dgm:pt>
    <dgm:pt modelId="{EDD420B7-F0FC-47CC-B4BD-710DA98BEFBA}">
      <dgm:prSet phldrT="[Texto]" custT="1"/>
      <dgm:spPr/>
      <dgm:t>
        <a:bodyPr/>
        <a:lstStyle/>
        <a:p>
          <a:r>
            <a:rPr lang="es-CL" sz="3200" i="1" dirty="0" smtClean="0"/>
            <a:t>Socialmente se espera</a:t>
          </a:r>
          <a:endParaRPr lang="es-CL" sz="3200" i="1" dirty="0"/>
        </a:p>
      </dgm:t>
    </dgm:pt>
    <dgm:pt modelId="{8EB46A67-51E4-4A52-942F-9996C5145B08}" type="parTrans" cxnId="{3869A32E-C6DD-4D81-BDA7-C1421CC39132}">
      <dgm:prSet/>
      <dgm:spPr/>
      <dgm:t>
        <a:bodyPr/>
        <a:lstStyle/>
        <a:p>
          <a:endParaRPr lang="es-CL"/>
        </a:p>
      </dgm:t>
    </dgm:pt>
    <dgm:pt modelId="{AE9F9AC9-DAF3-4D00-BFEE-F5218D95B5E3}" type="sibTrans" cxnId="{3869A32E-C6DD-4D81-BDA7-C1421CC39132}">
      <dgm:prSet/>
      <dgm:spPr/>
      <dgm:t>
        <a:bodyPr/>
        <a:lstStyle/>
        <a:p>
          <a:endParaRPr lang="es-CL"/>
        </a:p>
      </dgm:t>
    </dgm:pt>
    <dgm:pt modelId="{38AB4E3C-0888-4AF3-8914-CA7470C08EA7}" type="pres">
      <dgm:prSet presAssocID="{C5363B23-9D3D-491A-8C45-95A776EB004A}" presName="Name0" presStyleCnt="0">
        <dgm:presLayoutVars>
          <dgm:dir/>
          <dgm:animLvl val="lvl"/>
          <dgm:resizeHandles/>
        </dgm:presLayoutVars>
      </dgm:prSet>
      <dgm:spPr/>
      <dgm:t>
        <a:bodyPr/>
        <a:lstStyle/>
        <a:p>
          <a:endParaRPr lang="es-CL"/>
        </a:p>
      </dgm:t>
    </dgm:pt>
    <dgm:pt modelId="{CE8EB0ED-32E7-4478-BAA7-C637D112B267}" type="pres">
      <dgm:prSet presAssocID="{3DA8FFEA-B29C-4160-A8C4-2F6FF05ACC76}" presName="linNode" presStyleCnt="0"/>
      <dgm:spPr/>
    </dgm:pt>
    <dgm:pt modelId="{1A452564-1E27-4EFE-9EAA-C275B0F6A38C}" type="pres">
      <dgm:prSet presAssocID="{3DA8FFEA-B29C-4160-A8C4-2F6FF05ACC76}" presName="parentShp" presStyleLbl="node1" presStyleIdx="0" presStyleCnt="2">
        <dgm:presLayoutVars>
          <dgm:bulletEnabled val="1"/>
        </dgm:presLayoutVars>
      </dgm:prSet>
      <dgm:spPr/>
      <dgm:t>
        <a:bodyPr/>
        <a:lstStyle/>
        <a:p>
          <a:endParaRPr lang="es-CL"/>
        </a:p>
      </dgm:t>
    </dgm:pt>
    <dgm:pt modelId="{4300BADB-EDAB-451C-97E9-1C19AD2A5C0B}" type="pres">
      <dgm:prSet presAssocID="{3DA8FFEA-B29C-4160-A8C4-2F6FF05ACC76}" presName="childShp" presStyleLbl="bgAccFollowNode1" presStyleIdx="0" presStyleCnt="2">
        <dgm:presLayoutVars>
          <dgm:bulletEnabled val="1"/>
        </dgm:presLayoutVars>
      </dgm:prSet>
      <dgm:spPr/>
      <dgm:t>
        <a:bodyPr/>
        <a:lstStyle/>
        <a:p>
          <a:endParaRPr lang="es-CL"/>
        </a:p>
      </dgm:t>
    </dgm:pt>
    <dgm:pt modelId="{46FA89D2-3F3F-4227-B3D8-01E6DC68D376}" type="pres">
      <dgm:prSet presAssocID="{44DA5628-C1BF-4F3C-83F0-A3C0E7E174AB}" presName="spacing" presStyleCnt="0"/>
      <dgm:spPr/>
    </dgm:pt>
    <dgm:pt modelId="{F3E26985-D5A5-407D-BCC5-D6FAE1DF204F}" type="pres">
      <dgm:prSet presAssocID="{02D5CB98-4FF9-42D1-8113-C3382B57BAC4}" presName="linNode" presStyleCnt="0"/>
      <dgm:spPr/>
    </dgm:pt>
    <dgm:pt modelId="{8DE91F79-ED96-4BF8-8247-D540EFACD432}" type="pres">
      <dgm:prSet presAssocID="{02D5CB98-4FF9-42D1-8113-C3382B57BAC4}" presName="parentShp" presStyleLbl="node1" presStyleIdx="1" presStyleCnt="2">
        <dgm:presLayoutVars>
          <dgm:bulletEnabled val="1"/>
        </dgm:presLayoutVars>
      </dgm:prSet>
      <dgm:spPr/>
      <dgm:t>
        <a:bodyPr/>
        <a:lstStyle/>
        <a:p>
          <a:endParaRPr lang="es-CL"/>
        </a:p>
      </dgm:t>
    </dgm:pt>
    <dgm:pt modelId="{3F52E75B-F3E2-4CC1-9BAA-28E0C88F39EE}" type="pres">
      <dgm:prSet presAssocID="{02D5CB98-4FF9-42D1-8113-C3382B57BAC4}" presName="childShp" presStyleLbl="bgAccFollowNode1" presStyleIdx="1" presStyleCnt="2">
        <dgm:presLayoutVars>
          <dgm:bulletEnabled val="1"/>
        </dgm:presLayoutVars>
      </dgm:prSet>
      <dgm:spPr/>
      <dgm:t>
        <a:bodyPr/>
        <a:lstStyle/>
        <a:p>
          <a:endParaRPr lang="es-CL"/>
        </a:p>
      </dgm:t>
    </dgm:pt>
  </dgm:ptLst>
  <dgm:cxnLst>
    <dgm:cxn modelId="{3869A32E-C6DD-4D81-BDA7-C1421CC39132}" srcId="{02D5CB98-4FF9-42D1-8113-C3382B57BAC4}" destId="{EDD420B7-F0FC-47CC-B4BD-710DA98BEFBA}" srcOrd="1" destOrd="0" parTransId="{8EB46A67-51E4-4A52-942F-9996C5145B08}" sibTransId="{AE9F9AC9-DAF3-4D00-BFEE-F5218D95B5E3}"/>
    <dgm:cxn modelId="{9117E4A6-0594-4209-A5B8-237155AC8270}" type="presOf" srcId="{C5363B23-9D3D-491A-8C45-95A776EB004A}" destId="{38AB4E3C-0888-4AF3-8914-CA7470C08EA7}" srcOrd="0" destOrd="0" presId="urn:microsoft.com/office/officeart/2005/8/layout/vList6"/>
    <dgm:cxn modelId="{1F0BDEDC-5C64-4E15-86C1-4CC56362FDCD}" type="presOf" srcId="{3DA8FFEA-B29C-4160-A8C4-2F6FF05ACC76}" destId="{1A452564-1E27-4EFE-9EAA-C275B0F6A38C}" srcOrd="0" destOrd="0" presId="urn:microsoft.com/office/officeart/2005/8/layout/vList6"/>
    <dgm:cxn modelId="{EE313A5F-18D3-411B-A1B4-F1BF9DCBF8DB}" type="presOf" srcId="{02D5CB98-4FF9-42D1-8113-C3382B57BAC4}" destId="{8DE91F79-ED96-4BF8-8247-D540EFACD432}" srcOrd="0" destOrd="0" presId="urn:microsoft.com/office/officeart/2005/8/layout/vList6"/>
    <dgm:cxn modelId="{E4819DF5-C1B2-411E-B9F1-108105864951}" type="presOf" srcId="{9EE80378-C1E7-4CE0-9231-F7C654ACC47C}" destId="{4300BADB-EDAB-451C-97E9-1C19AD2A5C0B}" srcOrd="0" destOrd="0" presId="urn:microsoft.com/office/officeart/2005/8/layout/vList6"/>
    <dgm:cxn modelId="{770E8A76-0F59-4FE8-B2D0-17BA98BEF68C}" type="presOf" srcId="{EDD420B7-F0FC-47CC-B4BD-710DA98BEFBA}" destId="{3F52E75B-F3E2-4CC1-9BAA-28E0C88F39EE}" srcOrd="0" destOrd="1" presId="urn:microsoft.com/office/officeart/2005/8/layout/vList6"/>
    <dgm:cxn modelId="{067D8EFA-7C86-4CEC-8AD6-B14EDE053F05}" srcId="{C5363B23-9D3D-491A-8C45-95A776EB004A}" destId="{3DA8FFEA-B29C-4160-A8C4-2F6FF05ACC76}" srcOrd="0" destOrd="0" parTransId="{9E166F7C-3615-40B7-B20C-B105DAA303B7}" sibTransId="{44DA5628-C1BF-4F3C-83F0-A3C0E7E174AB}"/>
    <dgm:cxn modelId="{CEEDFA8F-55C9-4CE3-8030-933538D68DB1}" srcId="{3DA8FFEA-B29C-4160-A8C4-2F6FF05ACC76}" destId="{9EE80378-C1E7-4CE0-9231-F7C654ACC47C}" srcOrd="0" destOrd="0" parTransId="{31FDC1B0-F982-44FE-B7F6-A6FAEBE0CA35}" sibTransId="{488ECEBF-5800-4449-B263-2B490FFA43B2}"/>
    <dgm:cxn modelId="{DC6AF6FB-DB14-4B6E-9C06-134734AC2479}" type="presOf" srcId="{C464E64B-0426-46FD-BEA1-C8F4F1BDDF76}" destId="{4300BADB-EDAB-451C-97E9-1C19AD2A5C0B}" srcOrd="0" destOrd="1" presId="urn:microsoft.com/office/officeart/2005/8/layout/vList6"/>
    <dgm:cxn modelId="{EBF61418-0913-4F7E-BEF6-9D86D73A2066}" srcId="{02D5CB98-4FF9-42D1-8113-C3382B57BAC4}" destId="{2BD15C52-73A9-4044-8EA3-2842E92F82BA}" srcOrd="0" destOrd="0" parTransId="{93F9E998-D13F-44D4-9F9F-AFF7DA0657CC}" sibTransId="{8A680E92-263D-4189-BCC7-3AA2ADACC64A}"/>
    <dgm:cxn modelId="{B1291D1D-B7D5-48AD-89F2-78359821FCD3}" srcId="{3DA8FFEA-B29C-4160-A8C4-2F6FF05ACC76}" destId="{C464E64B-0426-46FD-BEA1-C8F4F1BDDF76}" srcOrd="1" destOrd="0" parTransId="{4ABDE759-4B82-4A76-A2D3-83A9E795DF77}" sibTransId="{D7ED27A2-DB5B-46C8-9A39-00D284B24589}"/>
    <dgm:cxn modelId="{CA9A035E-0194-45AE-AFF8-4C9387F92161}" type="presOf" srcId="{2BD15C52-73A9-4044-8EA3-2842E92F82BA}" destId="{3F52E75B-F3E2-4CC1-9BAA-28E0C88F39EE}" srcOrd="0" destOrd="0" presId="urn:microsoft.com/office/officeart/2005/8/layout/vList6"/>
    <dgm:cxn modelId="{C2733DBD-127B-42E4-AAAB-68662C6A6C62}" srcId="{C5363B23-9D3D-491A-8C45-95A776EB004A}" destId="{02D5CB98-4FF9-42D1-8113-C3382B57BAC4}" srcOrd="1" destOrd="0" parTransId="{D993C2E5-5105-4A89-B31E-F63276E7EC66}" sibTransId="{27ECE698-FF03-4212-90E6-37AC42F1F22B}"/>
    <dgm:cxn modelId="{DB166CD2-C969-4129-BAFA-B8BFA46BEAB9}" type="presParOf" srcId="{38AB4E3C-0888-4AF3-8914-CA7470C08EA7}" destId="{CE8EB0ED-32E7-4478-BAA7-C637D112B267}" srcOrd="0" destOrd="0" presId="urn:microsoft.com/office/officeart/2005/8/layout/vList6"/>
    <dgm:cxn modelId="{17284734-24E1-4E8E-BC2A-E2D95FE9C8F3}" type="presParOf" srcId="{CE8EB0ED-32E7-4478-BAA7-C637D112B267}" destId="{1A452564-1E27-4EFE-9EAA-C275B0F6A38C}" srcOrd="0" destOrd="0" presId="urn:microsoft.com/office/officeart/2005/8/layout/vList6"/>
    <dgm:cxn modelId="{5391204D-5CD6-4C17-8049-FCE8D9042673}" type="presParOf" srcId="{CE8EB0ED-32E7-4478-BAA7-C637D112B267}" destId="{4300BADB-EDAB-451C-97E9-1C19AD2A5C0B}" srcOrd="1" destOrd="0" presId="urn:microsoft.com/office/officeart/2005/8/layout/vList6"/>
    <dgm:cxn modelId="{E6F77E19-E3DE-40E1-9A9D-EA28C3859E3C}" type="presParOf" srcId="{38AB4E3C-0888-4AF3-8914-CA7470C08EA7}" destId="{46FA89D2-3F3F-4227-B3D8-01E6DC68D376}" srcOrd="1" destOrd="0" presId="urn:microsoft.com/office/officeart/2005/8/layout/vList6"/>
    <dgm:cxn modelId="{8CA6838E-1F51-42C1-B5D3-5F1D7C37C41A}" type="presParOf" srcId="{38AB4E3C-0888-4AF3-8914-CA7470C08EA7}" destId="{F3E26985-D5A5-407D-BCC5-D6FAE1DF204F}" srcOrd="2" destOrd="0" presId="urn:microsoft.com/office/officeart/2005/8/layout/vList6"/>
    <dgm:cxn modelId="{BCD0E10A-1665-431B-B7F9-4BC44157DC02}" type="presParOf" srcId="{F3E26985-D5A5-407D-BCC5-D6FAE1DF204F}" destId="{8DE91F79-ED96-4BF8-8247-D540EFACD432}" srcOrd="0" destOrd="0" presId="urn:microsoft.com/office/officeart/2005/8/layout/vList6"/>
    <dgm:cxn modelId="{06630C3E-09D3-49A3-A2E4-92008B27AE0B}" type="presParOf" srcId="{F3E26985-D5A5-407D-BCC5-D6FAE1DF204F}" destId="{3F52E75B-F3E2-4CC1-9BAA-28E0C88F39EE}"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2E70A80-B6A4-48E2-9861-87B42F7654AC}" type="doc">
      <dgm:prSet loTypeId="urn:microsoft.com/office/officeart/2005/8/layout/arrow2" loCatId="process" qsTypeId="urn:microsoft.com/office/officeart/2005/8/quickstyle/simple1" qsCatId="simple" csTypeId="urn:microsoft.com/office/officeart/2005/8/colors/accent6_4" csCatId="accent6" phldr="1"/>
      <dgm:spPr/>
    </dgm:pt>
    <dgm:pt modelId="{E732EF44-A421-410D-B6B0-0E3AAD6548BE}">
      <dgm:prSet phldrT="[Texto]"/>
      <dgm:spPr/>
      <dgm:t>
        <a:bodyPr/>
        <a:lstStyle/>
        <a:p>
          <a:pPr algn="ctr"/>
          <a:r>
            <a:rPr lang="es-CL" b="1" dirty="0" smtClean="0"/>
            <a:t>Corporales: </a:t>
          </a:r>
          <a:r>
            <a:rPr lang="es-CL" i="1" dirty="0" smtClean="0"/>
            <a:t>Crecimiento</a:t>
          </a:r>
        </a:p>
        <a:p>
          <a:pPr algn="ctr"/>
          <a:r>
            <a:rPr lang="es-CL" i="1" dirty="0" smtClean="0"/>
            <a:t>Rasgos sexual</a:t>
          </a:r>
        </a:p>
        <a:p>
          <a:pPr algn="ctr"/>
          <a:r>
            <a:rPr lang="es-CL" i="1" dirty="0" smtClean="0"/>
            <a:t>secundarios </a:t>
          </a:r>
          <a:endParaRPr lang="es-CL" i="1" dirty="0"/>
        </a:p>
      </dgm:t>
    </dgm:pt>
    <dgm:pt modelId="{D64CA8C3-1ADC-4E0E-9336-287996414782}" type="parTrans" cxnId="{D6CEE041-485A-4A39-B2B8-CD83A2B77B3A}">
      <dgm:prSet/>
      <dgm:spPr/>
      <dgm:t>
        <a:bodyPr/>
        <a:lstStyle/>
        <a:p>
          <a:endParaRPr lang="es-CL"/>
        </a:p>
      </dgm:t>
    </dgm:pt>
    <dgm:pt modelId="{6FD6E98F-0322-4920-BC29-56E02E0E64D6}" type="sibTrans" cxnId="{D6CEE041-485A-4A39-B2B8-CD83A2B77B3A}">
      <dgm:prSet/>
      <dgm:spPr/>
      <dgm:t>
        <a:bodyPr/>
        <a:lstStyle/>
        <a:p>
          <a:endParaRPr lang="es-CL"/>
        </a:p>
      </dgm:t>
    </dgm:pt>
    <dgm:pt modelId="{B7D044A7-D56C-4C42-BFDA-741B6335B3E1}">
      <dgm:prSet phldrT="[Texto]"/>
      <dgm:spPr/>
      <dgm:t>
        <a:bodyPr/>
        <a:lstStyle/>
        <a:p>
          <a:pPr algn="ctr"/>
          <a:r>
            <a:rPr lang="es-CL" b="1" i="1" dirty="0" smtClean="0"/>
            <a:t>Cognitivos:</a:t>
          </a:r>
        </a:p>
        <a:p>
          <a:pPr algn="ctr"/>
          <a:r>
            <a:rPr lang="es-CL" i="1" dirty="0" smtClean="0"/>
            <a:t>Resolución de Tareas.</a:t>
          </a:r>
        </a:p>
        <a:p>
          <a:pPr algn="l"/>
          <a:endParaRPr lang="es-CL" dirty="0"/>
        </a:p>
      </dgm:t>
    </dgm:pt>
    <dgm:pt modelId="{486D94A9-60D7-46A1-A990-4706EB077EF3}" type="parTrans" cxnId="{18D69883-8A79-461E-A709-39CB000550EB}">
      <dgm:prSet/>
      <dgm:spPr/>
      <dgm:t>
        <a:bodyPr/>
        <a:lstStyle/>
        <a:p>
          <a:endParaRPr lang="es-CL"/>
        </a:p>
      </dgm:t>
    </dgm:pt>
    <dgm:pt modelId="{E14178D7-51C9-430A-8685-A5788341E005}" type="sibTrans" cxnId="{18D69883-8A79-461E-A709-39CB000550EB}">
      <dgm:prSet/>
      <dgm:spPr/>
      <dgm:t>
        <a:bodyPr/>
        <a:lstStyle/>
        <a:p>
          <a:endParaRPr lang="es-CL"/>
        </a:p>
      </dgm:t>
    </dgm:pt>
    <dgm:pt modelId="{2B6F5324-7C44-4E68-8B6F-490B8B673EE0}">
      <dgm:prSet phldrT="[Texto]"/>
      <dgm:spPr/>
      <dgm:t>
        <a:bodyPr/>
        <a:lstStyle/>
        <a:p>
          <a:pPr algn="ctr"/>
          <a:r>
            <a:rPr lang="es-CL" b="1" i="1" dirty="0" smtClean="0"/>
            <a:t>Sociales:</a:t>
          </a:r>
        </a:p>
        <a:p>
          <a:pPr algn="ctr"/>
          <a:r>
            <a:rPr lang="es-CL" i="1" dirty="0" smtClean="0"/>
            <a:t>Definición de Roles Sociales y configuración de ellos</a:t>
          </a:r>
          <a:r>
            <a:rPr lang="es-CL" dirty="0" smtClean="0"/>
            <a:t>.</a:t>
          </a:r>
          <a:endParaRPr lang="es-CL" dirty="0"/>
        </a:p>
      </dgm:t>
    </dgm:pt>
    <dgm:pt modelId="{6F777FED-AE8B-4292-9E81-98BC56495C9A}" type="parTrans" cxnId="{549CBDAC-DC9C-46C5-BD89-013EA7F2E4CC}">
      <dgm:prSet/>
      <dgm:spPr/>
      <dgm:t>
        <a:bodyPr/>
        <a:lstStyle/>
        <a:p>
          <a:endParaRPr lang="es-CL"/>
        </a:p>
      </dgm:t>
    </dgm:pt>
    <dgm:pt modelId="{DBAE6195-8212-40DC-A749-0A27FA874B4E}" type="sibTrans" cxnId="{549CBDAC-DC9C-46C5-BD89-013EA7F2E4CC}">
      <dgm:prSet/>
      <dgm:spPr/>
      <dgm:t>
        <a:bodyPr/>
        <a:lstStyle/>
        <a:p>
          <a:endParaRPr lang="es-CL"/>
        </a:p>
      </dgm:t>
    </dgm:pt>
    <dgm:pt modelId="{E059DEA7-91DB-45B8-BCB7-0232CF8DCF30}" type="pres">
      <dgm:prSet presAssocID="{C2E70A80-B6A4-48E2-9861-87B42F7654AC}" presName="arrowDiagram" presStyleCnt="0">
        <dgm:presLayoutVars>
          <dgm:chMax val="5"/>
          <dgm:dir/>
          <dgm:resizeHandles val="exact"/>
        </dgm:presLayoutVars>
      </dgm:prSet>
      <dgm:spPr/>
    </dgm:pt>
    <dgm:pt modelId="{5270A38B-2B39-4CE0-99B3-8AC00344E30E}" type="pres">
      <dgm:prSet presAssocID="{C2E70A80-B6A4-48E2-9861-87B42F7654AC}" presName="arrow" presStyleLbl="bgShp" presStyleIdx="0" presStyleCnt="1"/>
      <dgm:spPr/>
    </dgm:pt>
    <dgm:pt modelId="{4195F5AC-5A0C-42C2-B917-088A5BCE52A7}" type="pres">
      <dgm:prSet presAssocID="{C2E70A80-B6A4-48E2-9861-87B42F7654AC}" presName="arrowDiagram3" presStyleCnt="0"/>
      <dgm:spPr/>
    </dgm:pt>
    <dgm:pt modelId="{3486648F-4482-4D69-9BC7-F75797CD8183}" type="pres">
      <dgm:prSet presAssocID="{E732EF44-A421-410D-B6B0-0E3AAD6548BE}" presName="bullet3a" presStyleLbl="node1" presStyleIdx="0" presStyleCnt="3"/>
      <dgm:spPr/>
    </dgm:pt>
    <dgm:pt modelId="{BBBDFE0E-34D4-47DE-9AA9-A2644F4B9D47}" type="pres">
      <dgm:prSet presAssocID="{E732EF44-A421-410D-B6B0-0E3AAD6548BE}" presName="textBox3a" presStyleLbl="revTx" presStyleIdx="0" presStyleCnt="3">
        <dgm:presLayoutVars>
          <dgm:bulletEnabled val="1"/>
        </dgm:presLayoutVars>
      </dgm:prSet>
      <dgm:spPr/>
      <dgm:t>
        <a:bodyPr/>
        <a:lstStyle/>
        <a:p>
          <a:endParaRPr lang="es-CL"/>
        </a:p>
      </dgm:t>
    </dgm:pt>
    <dgm:pt modelId="{CF274B71-0C7E-44A3-8990-26F633F81331}" type="pres">
      <dgm:prSet presAssocID="{B7D044A7-D56C-4C42-BFDA-741B6335B3E1}" presName="bullet3b" presStyleLbl="node1" presStyleIdx="1" presStyleCnt="3"/>
      <dgm:spPr/>
    </dgm:pt>
    <dgm:pt modelId="{67011E45-CE78-46D1-A628-763F391DE00A}" type="pres">
      <dgm:prSet presAssocID="{B7D044A7-D56C-4C42-BFDA-741B6335B3E1}" presName="textBox3b" presStyleLbl="revTx" presStyleIdx="1" presStyleCnt="3">
        <dgm:presLayoutVars>
          <dgm:bulletEnabled val="1"/>
        </dgm:presLayoutVars>
      </dgm:prSet>
      <dgm:spPr/>
      <dgm:t>
        <a:bodyPr/>
        <a:lstStyle/>
        <a:p>
          <a:endParaRPr lang="es-CL"/>
        </a:p>
      </dgm:t>
    </dgm:pt>
    <dgm:pt modelId="{90C66F32-9BF4-409A-9CCF-DD031BB3A78D}" type="pres">
      <dgm:prSet presAssocID="{2B6F5324-7C44-4E68-8B6F-490B8B673EE0}" presName="bullet3c" presStyleLbl="node1" presStyleIdx="2" presStyleCnt="3"/>
      <dgm:spPr/>
    </dgm:pt>
    <dgm:pt modelId="{53222B2B-70DE-4BA3-84D7-50943D40CB96}" type="pres">
      <dgm:prSet presAssocID="{2B6F5324-7C44-4E68-8B6F-490B8B673EE0}" presName="textBox3c" presStyleLbl="revTx" presStyleIdx="2" presStyleCnt="3">
        <dgm:presLayoutVars>
          <dgm:bulletEnabled val="1"/>
        </dgm:presLayoutVars>
      </dgm:prSet>
      <dgm:spPr/>
      <dgm:t>
        <a:bodyPr/>
        <a:lstStyle/>
        <a:p>
          <a:endParaRPr lang="es-CL"/>
        </a:p>
      </dgm:t>
    </dgm:pt>
  </dgm:ptLst>
  <dgm:cxnLst>
    <dgm:cxn modelId="{AA52D73B-1ED3-4A92-92F7-E3F49C7B5EA9}" type="presOf" srcId="{B7D044A7-D56C-4C42-BFDA-741B6335B3E1}" destId="{67011E45-CE78-46D1-A628-763F391DE00A}" srcOrd="0" destOrd="0" presId="urn:microsoft.com/office/officeart/2005/8/layout/arrow2"/>
    <dgm:cxn modelId="{18D69883-8A79-461E-A709-39CB000550EB}" srcId="{C2E70A80-B6A4-48E2-9861-87B42F7654AC}" destId="{B7D044A7-D56C-4C42-BFDA-741B6335B3E1}" srcOrd="1" destOrd="0" parTransId="{486D94A9-60D7-46A1-A990-4706EB077EF3}" sibTransId="{E14178D7-51C9-430A-8685-A5788341E005}"/>
    <dgm:cxn modelId="{3CC4A4B8-B605-46DA-B10E-6A00A3EA10F1}" type="presOf" srcId="{2B6F5324-7C44-4E68-8B6F-490B8B673EE0}" destId="{53222B2B-70DE-4BA3-84D7-50943D40CB96}" srcOrd="0" destOrd="0" presId="urn:microsoft.com/office/officeart/2005/8/layout/arrow2"/>
    <dgm:cxn modelId="{39A1A126-E23D-4B5D-842D-49CA5AA0E9EB}" type="presOf" srcId="{C2E70A80-B6A4-48E2-9861-87B42F7654AC}" destId="{E059DEA7-91DB-45B8-BCB7-0232CF8DCF30}" srcOrd="0" destOrd="0" presId="urn:microsoft.com/office/officeart/2005/8/layout/arrow2"/>
    <dgm:cxn modelId="{549CBDAC-DC9C-46C5-BD89-013EA7F2E4CC}" srcId="{C2E70A80-B6A4-48E2-9861-87B42F7654AC}" destId="{2B6F5324-7C44-4E68-8B6F-490B8B673EE0}" srcOrd="2" destOrd="0" parTransId="{6F777FED-AE8B-4292-9E81-98BC56495C9A}" sibTransId="{DBAE6195-8212-40DC-A749-0A27FA874B4E}"/>
    <dgm:cxn modelId="{DB6C214A-177F-4102-9B69-3ED1E281EC89}" type="presOf" srcId="{E732EF44-A421-410D-B6B0-0E3AAD6548BE}" destId="{BBBDFE0E-34D4-47DE-9AA9-A2644F4B9D47}" srcOrd="0" destOrd="0" presId="urn:microsoft.com/office/officeart/2005/8/layout/arrow2"/>
    <dgm:cxn modelId="{D6CEE041-485A-4A39-B2B8-CD83A2B77B3A}" srcId="{C2E70A80-B6A4-48E2-9861-87B42F7654AC}" destId="{E732EF44-A421-410D-B6B0-0E3AAD6548BE}" srcOrd="0" destOrd="0" parTransId="{D64CA8C3-1ADC-4E0E-9336-287996414782}" sibTransId="{6FD6E98F-0322-4920-BC29-56E02E0E64D6}"/>
    <dgm:cxn modelId="{29087256-9DB4-46DE-A0EF-5C14F95E7EED}" type="presParOf" srcId="{E059DEA7-91DB-45B8-BCB7-0232CF8DCF30}" destId="{5270A38B-2B39-4CE0-99B3-8AC00344E30E}" srcOrd="0" destOrd="0" presId="urn:microsoft.com/office/officeart/2005/8/layout/arrow2"/>
    <dgm:cxn modelId="{7CEE301E-A7E9-40F8-900A-9B8C669F07B4}" type="presParOf" srcId="{E059DEA7-91DB-45B8-BCB7-0232CF8DCF30}" destId="{4195F5AC-5A0C-42C2-B917-088A5BCE52A7}" srcOrd="1" destOrd="0" presId="urn:microsoft.com/office/officeart/2005/8/layout/arrow2"/>
    <dgm:cxn modelId="{C0FBDF0C-5EF8-42E7-9656-838AC41FE306}" type="presParOf" srcId="{4195F5AC-5A0C-42C2-B917-088A5BCE52A7}" destId="{3486648F-4482-4D69-9BC7-F75797CD8183}" srcOrd="0" destOrd="0" presId="urn:microsoft.com/office/officeart/2005/8/layout/arrow2"/>
    <dgm:cxn modelId="{B91B0014-AF3E-41E3-AD69-236F996F556C}" type="presParOf" srcId="{4195F5AC-5A0C-42C2-B917-088A5BCE52A7}" destId="{BBBDFE0E-34D4-47DE-9AA9-A2644F4B9D47}" srcOrd="1" destOrd="0" presId="urn:microsoft.com/office/officeart/2005/8/layout/arrow2"/>
    <dgm:cxn modelId="{88CF9387-222F-49C6-865E-DF59BDE9C4F9}" type="presParOf" srcId="{4195F5AC-5A0C-42C2-B917-088A5BCE52A7}" destId="{CF274B71-0C7E-44A3-8990-26F633F81331}" srcOrd="2" destOrd="0" presId="urn:microsoft.com/office/officeart/2005/8/layout/arrow2"/>
    <dgm:cxn modelId="{B8B75309-2CFA-4D1F-9F52-D6DB1BA3381A}" type="presParOf" srcId="{4195F5AC-5A0C-42C2-B917-088A5BCE52A7}" destId="{67011E45-CE78-46D1-A628-763F391DE00A}" srcOrd="3" destOrd="0" presId="urn:microsoft.com/office/officeart/2005/8/layout/arrow2"/>
    <dgm:cxn modelId="{EFD7E5BF-BA68-4504-86FE-CB2DAF7BD2BE}" type="presParOf" srcId="{4195F5AC-5A0C-42C2-B917-088A5BCE52A7}" destId="{90C66F32-9BF4-409A-9CCF-DD031BB3A78D}" srcOrd="4" destOrd="0" presId="urn:microsoft.com/office/officeart/2005/8/layout/arrow2"/>
    <dgm:cxn modelId="{1B47B3E9-7270-4699-BE10-CD80061126C0}" type="presParOf" srcId="{4195F5AC-5A0C-42C2-B917-088A5BCE52A7}" destId="{53222B2B-70DE-4BA3-84D7-50943D40CB96}" srcOrd="5" destOrd="0" presId="urn:microsoft.com/office/officeart/2005/8/layout/arrow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06D1F54-4FB4-464D-9E00-849AA0AC3938}" type="doc">
      <dgm:prSet loTypeId="urn:microsoft.com/office/officeart/2005/8/layout/lProcess2" loCatId="relationship" qsTypeId="urn:microsoft.com/office/officeart/2005/8/quickstyle/simple1" qsCatId="simple" csTypeId="urn:microsoft.com/office/officeart/2005/8/colors/accent1_2" csCatId="accent1" phldr="1"/>
      <dgm:spPr/>
      <dgm:t>
        <a:bodyPr/>
        <a:lstStyle/>
        <a:p>
          <a:endParaRPr lang="es-ES_tradnl"/>
        </a:p>
      </dgm:t>
    </dgm:pt>
    <dgm:pt modelId="{17E4BA59-D650-4A2A-9936-99E65A437753}">
      <dgm:prSet phldrT="[Texto]"/>
      <dgm:spPr>
        <a:ln>
          <a:solidFill>
            <a:srgbClr val="00B0F0"/>
          </a:solidFill>
        </a:ln>
      </dgm:spPr>
      <dgm:t>
        <a:bodyPr/>
        <a:lstStyle/>
        <a:p>
          <a:r>
            <a:rPr lang="es-ES_tradnl" b="1" dirty="0" smtClean="0"/>
            <a:t>Contexto próximo (aula)</a:t>
          </a:r>
          <a:endParaRPr lang="es-ES_tradnl" b="1" dirty="0"/>
        </a:p>
      </dgm:t>
    </dgm:pt>
    <dgm:pt modelId="{7B0B1B51-0A86-4F3E-B47C-620773ED01FD}" type="parTrans" cxnId="{28E2426D-674C-4920-AD6D-B09E9A83CA1C}">
      <dgm:prSet/>
      <dgm:spPr/>
      <dgm:t>
        <a:bodyPr/>
        <a:lstStyle/>
        <a:p>
          <a:endParaRPr lang="es-ES_tradnl"/>
        </a:p>
      </dgm:t>
    </dgm:pt>
    <dgm:pt modelId="{62F04F1C-719D-4355-B3DC-3B6B2CAF1552}" type="sibTrans" cxnId="{28E2426D-674C-4920-AD6D-B09E9A83CA1C}">
      <dgm:prSet/>
      <dgm:spPr/>
      <dgm:t>
        <a:bodyPr/>
        <a:lstStyle/>
        <a:p>
          <a:endParaRPr lang="es-ES_tradnl"/>
        </a:p>
      </dgm:t>
    </dgm:pt>
    <dgm:pt modelId="{0CCE8DE2-EC75-48E4-ACD8-B365E066456D}">
      <dgm:prSet phldrT="[Texto]"/>
      <dgm:spPr>
        <a:solidFill>
          <a:srgbClr val="00B0F0"/>
        </a:solidFill>
      </dgm:spPr>
      <dgm:t>
        <a:bodyPr/>
        <a:lstStyle/>
        <a:p>
          <a:r>
            <a:rPr lang="es-ES_tradnl" dirty="0" smtClean="0"/>
            <a:t>Es en el que puede incidir más directamente el tutor y el equipo docente del </a:t>
          </a:r>
          <a:r>
            <a:rPr lang="es-ES_tradnl" dirty="0" err="1" smtClean="0"/>
            <a:t>centrogrupo</a:t>
          </a:r>
          <a:endParaRPr lang="es-ES_tradnl" dirty="0"/>
        </a:p>
      </dgm:t>
    </dgm:pt>
    <dgm:pt modelId="{3A419829-0F5B-45CE-AB7B-1D292A840CBD}" type="parTrans" cxnId="{1D572A18-AF76-482D-A03A-8449D0A7D63C}">
      <dgm:prSet/>
      <dgm:spPr/>
      <dgm:t>
        <a:bodyPr/>
        <a:lstStyle/>
        <a:p>
          <a:endParaRPr lang="es-ES_tradnl"/>
        </a:p>
      </dgm:t>
    </dgm:pt>
    <dgm:pt modelId="{E38CEC57-D375-4C35-9D96-F784418984B5}" type="sibTrans" cxnId="{1D572A18-AF76-482D-A03A-8449D0A7D63C}">
      <dgm:prSet/>
      <dgm:spPr/>
      <dgm:t>
        <a:bodyPr/>
        <a:lstStyle/>
        <a:p>
          <a:endParaRPr lang="es-ES_tradnl"/>
        </a:p>
      </dgm:t>
    </dgm:pt>
    <dgm:pt modelId="{CF9EA76B-D622-4734-9FBE-3A31DA0E553C}">
      <dgm:prSet phldrT="[Texto]"/>
      <dgm:spPr/>
      <dgm:t>
        <a:bodyPr/>
        <a:lstStyle/>
        <a:p>
          <a:r>
            <a:rPr lang="es-ES_tradnl" b="1" dirty="0" smtClean="0"/>
            <a:t>Contexto amplio (centro)</a:t>
          </a:r>
          <a:endParaRPr lang="es-ES_tradnl" b="1" dirty="0"/>
        </a:p>
      </dgm:t>
    </dgm:pt>
    <dgm:pt modelId="{53D9C389-D8B2-45B1-A62C-2A73C1D16CCA}" type="parTrans" cxnId="{DD8D90C1-8121-4F3E-9966-2423AD2B79D5}">
      <dgm:prSet/>
      <dgm:spPr/>
      <dgm:t>
        <a:bodyPr/>
        <a:lstStyle/>
        <a:p>
          <a:endParaRPr lang="es-ES_tradnl"/>
        </a:p>
      </dgm:t>
    </dgm:pt>
    <dgm:pt modelId="{3947E4F0-C360-4EF8-9AA0-B64A27A2706F}" type="sibTrans" cxnId="{DD8D90C1-8121-4F3E-9966-2423AD2B79D5}">
      <dgm:prSet/>
      <dgm:spPr/>
      <dgm:t>
        <a:bodyPr/>
        <a:lstStyle/>
        <a:p>
          <a:endParaRPr lang="es-ES_tradnl"/>
        </a:p>
      </dgm:t>
    </dgm:pt>
    <dgm:pt modelId="{47C533C6-12D9-4EF7-8AA8-4AF282F83D9D}">
      <dgm:prSet phldrT="[Texto]"/>
      <dgm:spPr>
        <a:solidFill>
          <a:srgbClr val="F8A45E"/>
        </a:solidFill>
      </dgm:spPr>
      <dgm:t>
        <a:bodyPr/>
        <a:lstStyle/>
        <a:p>
          <a:r>
            <a:rPr lang="es-ES_tradnl" dirty="0" smtClean="0"/>
            <a:t>En el que inciden claustro, departamentos y equipo directivo.</a:t>
          </a:r>
          <a:endParaRPr lang="es-ES_tradnl" dirty="0"/>
        </a:p>
      </dgm:t>
    </dgm:pt>
    <dgm:pt modelId="{E20D310D-3D95-4B53-9C77-9DAB2577553B}" type="parTrans" cxnId="{AD247F85-0570-4558-8A01-516E2D8A5E4A}">
      <dgm:prSet/>
      <dgm:spPr/>
      <dgm:t>
        <a:bodyPr/>
        <a:lstStyle/>
        <a:p>
          <a:endParaRPr lang="es-ES_tradnl"/>
        </a:p>
      </dgm:t>
    </dgm:pt>
    <dgm:pt modelId="{2C57C390-685D-4168-BEBE-478D180C5C52}" type="sibTrans" cxnId="{AD247F85-0570-4558-8A01-516E2D8A5E4A}">
      <dgm:prSet/>
      <dgm:spPr/>
      <dgm:t>
        <a:bodyPr/>
        <a:lstStyle/>
        <a:p>
          <a:endParaRPr lang="es-ES_tradnl"/>
        </a:p>
      </dgm:t>
    </dgm:pt>
    <dgm:pt modelId="{27BC98D4-E83A-48AA-B602-6E28894D00C4}" type="pres">
      <dgm:prSet presAssocID="{006D1F54-4FB4-464D-9E00-849AA0AC3938}" presName="theList" presStyleCnt="0">
        <dgm:presLayoutVars>
          <dgm:dir/>
          <dgm:animLvl val="lvl"/>
          <dgm:resizeHandles val="exact"/>
        </dgm:presLayoutVars>
      </dgm:prSet>
      <dgm:spPr/>
      <dgm:t>
        <a:bodyPr/>
        <a:lstStyle/>
        <a:p>
          <a:endParaRPr lang="es-ES"/>
        </a:p>
      </dgm:t>
    </dgm:pt>
    <dgm:pt modelId="{868B747A-02D6-492D-84A6-6DB89050C2A0}" type="pres">
      <dgm:prSet presAssocID="{17E4BA59-D650-4A2A-9936-99E65A437753}" presName="compNode" presStyleCnt="0"/>
      <dgm:spPr/>
    </dgm:pt>
    <dgm:pt modelId="{B36D96B4-2FE4-4C8C-89FD-0197E4A9F723}" type="pres">
      <dgm:prSet presAssocID="{17E4BA59-D650-4A2A-9936-99E65A437753}" presName="aNode" presStyleLbl="bgShp" presStyleIdx="0" presStyleCnt="2"/>
      <dgm:spPr/>
      <dgm:t>
        <a:bodyPr/>
        <a:lstStyle/>
        <a:p>
          <a:endParaRPr lang="es-ES_tradnl"/>
        </a:p>
      </dgm:t>
    </dgm:pt>
    <dgm:pt modelId="{897265D1-1260-4451-8944-8B42D90DA94F}" type="pres">
      <dgm:prSet presAssocID="{17E4BA59-D650-4A2A-9936-99E65A437753}" presName="textNode" presStyleLbl="bgShp" presStyleIdx="0" presStyleCnt="2"/>
      <dgm:spPr/>
      <dgm:t>
        <a:bodyPr/>
        <a:lstStyle/>
        <a:p>
          <a:endParaRPr lang="es-ES_tradnl"/>
        </a:p>
      </dgm:t>
    </dgm:pt>
    <dgm:pt modelId="{F03D862F-D19C-48DD-A91B-D63BBD900BD8}" type="pres">
      <dgm:prSet presAssocID="{17E4BA59-D650-4A2A-9936-99E65A437753}" presName="compChildNode" presStyleCnt="0"/>
      <dgm:spPr/>
    </dgm:pt>
    <dgm:pt modelId="{CEC16E91-401D-4DAB-8CD0-B3E5CCAED09D}" type="pres">
      <dgm:prSet presAssocID="{17E4BA59-D650-4A2A-9936-99E65A437753}" presName="theInnerList" presStyleCnt="0"/>
      <dgm:spPr/>
    </dgm:pt>
    <dgm:pt modelId="{ADDCEA41-9910-4956-B770-FB0DCBD15176}" type="pres">
      <dgm:prSet presAssocID="{0CCE8DE2-EC75-48E4-ACD8-B365E066456D}" presName="childNode" presStyleLbl="node1" presStyleIdx="0" presStyleCnt="2">
        <dgm:presLayoutVars>
          <dgm:bulletEnabled val="1"/>
        </dgm:presLayoutVars>
      </dgm:prSet>
      <dgm:spPr/>
      <dgm:t>
        <a:bodyPr/>
        <a:lstStyle/>
        <a:p>
          <a:endParaRPr lang="es-ES_tradnl"/>
        </a:p>
      </dgm:t>
    </dgm:pt>
    <dgm:pt modelId="{EF7605E2-B730-4EA8-985F-6F64D17C1572}" type="pres">
      <dgm:prSet presAssocID="{17E4BA59-D650-4A2A-9936-99E65A437753}" presName="aSpace" presStyleCnt="0"/>
      <dgm:spPr/>
    </dgm:pt>
    <dgm:pt modelId="{B7CDC903-597E-41BF-BA3E-A162B9399C86}" type="pres">
      <dgm:prSet presAssocID="{CF9EA76B-D622-4734-9FBE-3A31DA0E553C}" presName="compNode" presStyleCnt="0"/>
      <dgm:spPr/>
    </dgm:pt>
    <dgm:pt modelId="{49C7747E-98EF-47B3-AEE9-B7266ECC2695}" type="pres">
      <dgm:prSet presAssocID="{CF9EA76B-D622-4734-9FBE-3A31DA0E553C}" presName="aNode" presStyleLbl="bgShp" presStyleIdx="1" presStyleCnt="2"/>
      <dgm:spPr/>
      <dgm:t>
        <a:bodyPr/>
        <a:lstStyle/>
        <a:p>
          <a:endParaRPr lang="es-ES"/>
        </a:p>
      </dgm:t>
    </dgm:pt>
    <dgm:pt modelId="{3826AF37-C501-44BD-AA2A-9AA150919A1E}" type="pres">
      <dgm:prSet presAssocID="{CF9EA76B-D622-4734-9FBE-3A31DA0E553C}" presName="textNode" presStyleLbl="bgShp" presStyleIdx="1" presStyleCnt="2"/>
      <dgm:spPr/>
      <dgm:t>
        <a:bodyPr/>
        <a:lstStyle/>
        <a:p>
          <a:endParaRPr lang="es-ES"/>
        </a:p>
      </dgm:t>
    </dgm:pt>
    <dgm:pt modelId="{16972038-EEA9-483D-BF41-765F1F1B4712}" type="pres">
      <dgm:prSet presAssocID="{CF9EA76B-D622-4734-9FBE-3A31DA0E553C}" presName="compChildNode" presStyleCnt="0"/>
      <dgm:spPr/>
    </dgm:pt>
    <dgm:pt modelId="{E9A5BBD7-2843-40B7-89F4-3AA61D62D0DB}" type="pres">
      <dgm:prSet presAssocID="{CF9EA76B-D622-4734-9FBE-3A31DA0E553C}" presName="theInnerList" presStyleCnt="0"/>
      <dgm:spPr/>
    </dgm:pt>
    <dgm:pt modelId="{DEE0E0CA-BC4E-49ED-8C52-AACB5801C627}" type="pres">
      <dgm:prSet presAssocID="{47C533C6-12D9-4EF7-8AA8-4AF282F83D9D}" presName="childNode" presStyleLbl="node1" presStyleIdx="1" presStyleCnt="2">
        <dgm:presLayoutVars>
          <dgm:bulletEnabled val="1"/>
        </dgm:presLayoutVars>
      </dgm:prSet>
      <dgm:spPr/>
      <dgm:t>
        <a:bodyPr/>
        <a:lstStyle/>
        <a:p>
          <a:endParaRPr lang="es-ES_tradnl"/>
        </a:p>
      </dgm:t>
    </dgm:pt>
  </dgm:ptLst>
  <dgm:cxnLst>
    <dgm:cxn modelId="{F81D0D36-9465-44DF-B8CE-D78A564C2A1F}" type="presOf" srcId="{006D1F54-4FB4-464D-9E00-849AA0AC3938}" destId="{27BC98D4-E83A-48AA-B602-6E28894D00C4}" srcOrd="0" destOrd="0" presId="urn:microsoft.com/office/officeart/2005/8/layout/lProcess2"/>
    <dgm:cxn modelId="{C50EE907-E6BB-4EED-8145-035C85EFF674}" type="presOf" srcId="{17E4BA59-D650-4A2A-9936-99E65A437753}" destId="{B36D96B4-2FE4-4C8C-89FD-0197E4A9F723}" srcOrd="0" destOrd="0" presId="urn:microsoft.com/office/officeart/2005/8/layout/lProcess2"/>
    <dgm:cxn modelId="{A2AF947C-A314-40F1-9344-3B93895FD9A1}" type="presOf" srcId="{47C533C6-12D9-4EF7-8AA8-4AF282F83D9D}" destId="{DEE0E0CA-BC4E-49ED-8C52-AACB5801C627}" srcOrd="0" destOrd="0" presId="urn:microsoft.com/office/officeart/2005/8/layout/lProcess2"/>
    <dgm:cxn modelId="{1D572A18-AF76-482D-A03A-8449D0A7D63C}" srcId="{17E4BA59-D650-4A2A-9936-99E65A437753}" destId="{0CCE8DE2-EC75-48E4-ACD8-B365E066456D}" srcOrd="0" destOrd="0" parTransId="{3A419829-0F5B-45CE-AB7B-1D292A840CBD}" sibTransId="{E38CEC57-D375-4C35-9D96-F784418984B5}"/>
    <dgm:cxn modelId="{AD247F85-0570-4558-8A01-516E2D8A5E4A}" srcId="{CF9EA76B-D622-4734-9FBE-3A31DA0E553C}" destId="{47C533C6-12D9-4EF7-8AA8-4AF282F83D9D}" srcOrd="0" destOrd="0" parTransId="{E20D310D-3D95-4B53-9C77-9DAB2577553B}" sibTransId="{2C57C390-685D-4168-BEBE-478D180C5C52}"/>
    <dgm:cxn modelId="{28E2426D-674C-4920-AD6D-B09E9A83CA1C}" srcId="{006D1F54-4FB4-464D-9E00-849AA0AC3938}" destId="{17E4BA59-D650-4A2A-9936-99E65A437753}" srcOrd="0" destOrd="0" parTransId="{7B0B1B51-0A86-4F3E-B47C-620773ED01FD}" sibTransId="{62F04F1C-719D-4355-B3DC-3B6B2CAF1552}"/>
    <dgm:cxn modelId="{91DD8FFC-BF31-435D-8D2D-35EF3153C04B}" type="presOf" srcId="{CF9EA76B-D622-4734-9FBE-3A31DA0E553C}" destId="{49C7747E-98EF-47B3-AEE9-B7266ECC2695}" srcOrd="0" destOrd="0" presId="urn:microsoft.com/office/officeart/2005/8/layout/lProcess2"/>
    <dgm:cxn modelId="{A8CAEFAC-E03B-4326-B35E-5CC40BA46290}" type="presOf" srcId="{0CCE8DE2-EC75-48E4-ACD8-B365E066456D}" destId="{ADDCEA41-9910-4956-B770-FB0DCBD15176}" srcOrd="0" destOrd="0" presId="urn:microsoft.com/office/officeart/2005/8/layout/lProcess2"/>
    <dgm:cxn modelId="{B776EB0A-5DAD-4053-8DDF-3DEE2A46392B}" type="presOf" srcId="{CF9EA76B-D622-4734-9FBE-3A31DA0E553C}" destId="{3826AF37-C501-44BD-AA2A-9AA150919A1E}" srcOrd="1" destOrd="0" presId="urn:microsoft.com/office/officeart/2005/8/layout/lProcess2"/>
    <dgm:cxn modelId="{303B5470-263A-4B24-A2B3-DA009E494011}" type="presOf" srcId="{17E4BA59-D650-4A2A-9936-99E65A437753}" destId="{897265D1-1260-4451-8944-8B42D90DA94F}" srcOrd="1" destOrd="0" presId="urn:microsoft.com/office/officeart/2005/8/layout/lProcess2"/>
    <dgm:cxn modelId="{DD8D90C1-8121-4F3E-9966-2423AD2B79D5}" srcId="{006D1F54-4FB4-464D-9E00-849AA0AC3938}" destId="{CF9EA76B-D622-4734-9FBE-3A31DA0E553C}" srcOrd="1" destOrd="0" parTransId="{53D9C389-D8B2-45B1-A62C-2A73C1D16CCA}" sibTransId="{3947E4F0-C360-4EF8-9AA0-B64A27A2706F}"/>
    <dgm:cxn modelId="{84E06986-610B-460A-A1DA-C7FD2982D605}" type="presParOf" srcId="{27BC98D4-E83A-48AA-B602-6E28894D00C4}" destId="{868B747A-02D6-492D-84A6-6DB89050C2A0}" srcOrd="0" destOrd="0" presId="urn:microsoft.com/office/officeart/2005/8/layout/lProcess2"/>
    <dgm:cxn modelId="{7B057AFA-BC55-4F88-977E-2BB7D0423D62}" type="presParOf" srcId="{868B747A-02D6-492D-84A6-6DB89050C2A0}" destId="{B36D96B4-2FE4-4C8C-89FD-0197E4A9F723}" srcOrd="0" destOrd="0" presId="urn:microsoft.com/office/officeart/2005/8/layout/lProcess2"/>
    <dgm:cxn modelId="{59BF863B-5E43-46AB-B8D9-0E4975CB5541}" type="presParOf" srcId="{868B747A-02D6-492D-84A6-6DB89050C2A0}" destId="{897265D1-1260-4451-8944-8B42D90DA94F}" srcOrd="1" destOrd="0" presId="urn:microsoft.com/office/officeart/2005/8/layout/lProcess2"/>
    <dgm:cxn modelId="{1B71E095-2025-423D-8607-546DC96BAD68}" type="presParOf" srcId="{868B747A-02D6-492D-84A6-6DB89050C2A0}" destId="{F03D862F-D19C-48DD-A91B-D63BBD900BD8}" srcOrd="2" destOrd="0" presId="urn:microsoft.com/office/officeart/2005/8/layout/lProcess2"/>
    <dgm:cxn modelId="{300647AA-782C-4067-9F82-17520E740EA7}" type="presParOf" srcId="{F03D862F-D19C-48DD-A91B-D63BBD900BD8}" destId="{CEC16E91-401D-4DAB-8CD0-B3E5CCAED09D}" srcOrd="0" destOrd="0" presId="urn:microsoft.com/office/officeart/2005/8/layout/lProcess2"/>
    <dgm:cxn modelId="{4CBFA3D5-7FF9-423E-9A1A-DC5D0D34F4B6}" type="presParOf" srcId="{CEC16E91-401D-4DAB-8CD0-B3E5CCAED09D}" destId="{ADDCEA41-9910-4956-B770-FB0DCBD15176}" srcOrd="0" destOrd="0" presId="urn:microsoft.com/office/officeart/2005/8/layout/lProcess2"/>
    <dgm:cxn modelId="{904D7B30-404A-4575-815E-9870CB0F88FF}" type="presParOf" srcId="{27BC98D4-E83A-48AA-B602-6E28894D00C4}" destId="{EF7605E2-B730-4EA8-985F-6F64D17C1572}" srcOrd="1" destOrd="0" presId="urn:microsoft.com/office/officeart/2005/8/layout/lProcess2"/>
    <dgm:cxn modelId="{EB579345-F4F2-4AC0-A634-696C10E8C87C}" type="presParOf" srcId="{27BC98D4-E83A-48AA-B602-6E28894D00C4}" destId="{B7CDC903-597E-41BF-BA3E-A162B9399C86}" srcOrd="2" destOrd="0" presId="urn:microsoft.com/office/officeart/2005/8/layout/lProcess2"/>
    <dgm:cxn modelId="{7893ED60-4D92-414C-9FEB-51E2A9A6AB18}" type="presParOf" srcId="{B7CDC903-597E-41BF-BA3E-A162B9399C86}" destId="{49C7747E-98EF-47B3-AEE9-B7266ECC2695}" srcOrd="0" destOrd="0" presId="urn:microsoft.com/office/officeart/2005/8/layout/lProcess2"/>
    <dgm:cxn modelId="{94A40083-90DC-40E8-B198-5E2C6B1A3BAC}" type="presParOf" srcId="{B7CDC903-597E-41BF-BA3E-A162B9399C86}" destId="{3826AF37-C501-44BD-AA2A-9AA150919A1E}" srcOrd="1" destOrd="0" presId="urn:microsoft.com/office/officeart/2005/8/layout/lProcess2"/>
    <dgm:cxn modelId="{CD56003A-F70E-4BD8-8AE6-7A6A5A402FF4}" type="presParOf" srcId="{B7CDC903-597E-41BF-BA3E-A162B9399C86}" destId="{16972038-EEA9-483D-BF41-765F1F1B4712}" srcOrd="2" destOrd="0" presId="urn:microsoft.com/office/officeart/2005/8/layout/lProcess2"/>
    <dgm:cxn modelId="{B50824D3-16B8-4779-BC1B-57020850F91A}" type="presParOf" srcId="{16972038-EEA9-483D-BF41-765F1F1B4712}" destId="{E9A5BBD7-2843-40B7-89F4-3AA61D62D0DB}" srcOrd="0" destOrd="0" presId="urn:microsoft.com/office/officeart/2005/8/layout/lProcess2"/>
    <dgm:cxn modelId="{293D9CE7-B98B-4823-ACDF-5A928A5F7D63}" type="presParOf" srcId="{E9A5BBD7-2843-40B7-89F4-3AA61D62D0DB}" destId="{DEE0E0CA-BC4E-49ED-8C52-AACB5801C627}" srcOrd="0"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9A31751-BF54-4AE6-934D-D5009D8A222E}" type="doc">
      <dgm:prSet loTypeId="urn:microsoft.com/office/officeart/2005/8/layout/default#3" loCatId="list" qsTypeId="urn:microsoft.com/office/officeart/2005/8/quickstyle/simple1" qsCatId="simple" csTypeId="urn:microsoft.com/office/officeart/2005/8/colors/accent1_2" csCatId="accent1" phldr="1"/>
      <dgm:spPr/>
      <dgm:t>
        <a:bodyPr/>
        <a:lstStyle/>
        <a:p>
          <a:endParaRPr lang="es-ES_tradnl"/>
        </a:p>
      </dgm:t>
    </dgm:pt>
    <dgm:pt modelId="{D446DDB7-5FFF-420F-9B68-7E2BB55B49A0}">
      <dgm:prSet phldrT="[Texto]"/>
      <dgm:spPr>
        <a:solidFill>
          <a:srgbClr val="F595C0"/>
        </a:solidFill>
      </dgm:spPr>
      <dgm:t>
        <a:bodyPr/>
        <a:lstStyle/>
        <a:p>
          <a:r>
            <a:rPr lang="es-ES_tradnl" b="1" dirty="0" smtClean="0"/>
            <a:t>Determinados factores de planificación y de práctica de enseñanza pueden compensar o acentuar las dificultades del alumno o alumna</a:t>
          </a:r>
          <a:endParaRPr lang="es-ES_tradnl" b="1" dirty="0"/>
        </a:p>
      </dgm:t>
    </dgm:pt>
    <dgm:pt modelId="{D32D7FB6-1278-4839-8DDB-4F983860B267}" type="parTrans" cxnId="{0224F993-6D0D-4105-ACAB-A3B887062BEB}">
      <dgm:prSet/>
      <dgm:spPr/>
      <dgm:t>
        <a:bodyPr/>
        <a:lstStyle/>
        <a:p>
          <a:endParaRPr lang="es-ES_tradnl"/>
        </a:p>
      </dgm:t>
    </dgm:pt>
    <dgm:pt modelId="{42BDEF1C-15B9-4C70-BA1E-795E9DACAA67}" type="sibTrans" cxnId="{0224F993-6D0D-4105-ACAB-A3B887062BEB}">
      <dgm:prSet/>
      <dgm:spPr/>
      <dgm:t>
        <a:bodyPr/>
        <a:lstStyle/>
        <a:p>
          <a:endParaRPr lang="es-ES_tradnl"/>
        </a:p>
      </dgm:t>
    </dgm:pt>
    <dgm:pt modelId="{41974377-FA40-4D90-8670-FA0FA8D10086}">
      <dgm:prSet phldrT="[Texto]"/>
      <dgm:spPr>
        <a:solidFill>
          <a:srgbClr val="F8A45E"/>
        </a:solidFill>
      </dgm:spPr>
      <dgm:t>
        <a:bodyPr/>
        <a:lstStyle/>
        <a:p>
          <a:r>
            <a:rPr lang="es-ES_tradnl" b="1" dirty="0" smtClean="0"/>
            <a:t>A partir de la observación del desarrollo de estos factores podemos determinar el tipo de ayudas necesarias</a:t>
          </a:r>
          <a:endParaRPr lang="es-ES_tradnl" b="1" dirty="0"/>
        </a:p>
      </dgm:t>
    </dgm:pt>
    <dgm:pt modelId="{6AFFC7F4-B405-46B2-8285-159BD14464C6}" type="parTrans" cxnId="{4E7A3309-8C23-46C0-A203-A739C7786C39}">
      <dgm:prSet/>
      <dgm:spPr/>
      <dgm:t>
        <a:bodyPr/>
        <a:lstStyle/>
        <a:p>
          <a:endParaRPr lang="es-ES_tradnl"/>
        </a:p>
      </dgm:t>
    </dgm:pt>
    <dgm:pt modelId="{3F42FB64-6B33-424F-BD60-45669203410F}" type="sibTrans" cxnId="{4E7A3309-8C23-46C0-A203-A739C7786C39}">
      <dgm:prSet/>
      <dgm:spPr/>
      <dgm:t>
        <a:bodyPr/>
        <a:lstStyle/>
        <a:p>
          <a:endParaRPr lang="es-ES_tradnl"/>
        </a:p>
      </dgm:t>
    </dgm:pt>
    <dgm:pt modelId="{B9F665A0-A9F4-403D-814D-2D064B759DDD}">
      <dgm:prSet phldrT="[Texto]"/>
      <dgm:spPr>
        <a:solidFill>
          <a:srgbClr val="00B0F0"/>
        </a:solidFill>
      </dgm:spPr>
      <dgm:t>
        <a:bodyPr/>
        <a:lstStyle/>
        <a:p>
          <a:r>
            <a:rPr lang="es-ES_tradnl" b="1" dirty="0" smtClean="0"/>
            <a:t>Es en este contexto donde tiene lugar la actuación docente y en él que se puede promover de forma intencional y planificada el desarrollo del alumnado</a:t>
          </a:r>
          <a:endParaRPr lang="es-ES_tradnl" b="1" dirty="0"/>
        </a:p>
      </dgm:t>
    </dgm:pt>
    <dgm:pt modelId="{755384F8-B7CE-4DA6-8BFB-72EE0596272A}" type="parTrans" cxnId="{2295C45F-7DEA-4B33-AAAF-E4EC3739C34B}">
      <dgm:prSet/>
      <dgm:spPr/>
      <dgm:t>
        <a:bodyPr/>
        <a:lstStyle/>
        <a:p>
          <a:endParaRPr lang="es-ES_tradnl"/>
        </a:p>
      </dgm:t>
    </dgm:pt>
    <dgm:pt modelId="{A745E17D-9D64-4706-9CA1-5126B6B37D44}" type="sibTrans" cxnId="{2295C45F-7DEA-4B33-AAAF-E4EC3739C34B}">
      <dgm:prSet/>
      <dgm:spPr/>
      <dgm:t>
        <a:bodyPr/>
        <a:lstStyle/>
        <a:p>
          <a:endParaRPr lang="es-ES_tradnl"/>
        </a:p>
      </dgm:t>
    </dgm:pt>
    <dgm:pt modelId="{C6886632-5C5C-4443-AE8A-5B77AFDA5331}" type="pres">
      <dgm:prSet presAssocID="{79A31751-BF54-4AE6-934D-D5009D8A222E}" presName="diagram" presStyleCnt="0">
        <dgm:presLayoutVars>
          <dgm:dir/>
          <dgm:resizeHandles val="exact"/>
        </dgm:presLayoutVars>
      </dgm:prSet>
      <dgm:spPr/>
      <dgm:t>
        <a:bodyPr/>
        <a:lstStyle/>
        <a:p>
          <a:endParaRPr lang="es-ES"/>
        </a:p>
      </dgm:t>
    </dgm:pt>
    <dgm:pt modelId="{FEA37A66-9AB6-42EA-85ED-8B126187F68B}" type="pres">
      <dgm:prSet presAssocID="{D446DDB7-5FFF-420F-9B68-7E2BB55B49A0}" presName="node" presStyleLbl="node1" presStyleIdx="0" presStyleCnt="3">
        <dgm:presLayoutVars>
          <dgm:bulletEnabled val="1"/>
        </dgm:presLayoutVars>
      </dgm:prSet>
      <dgm:spPr/>
      <dgm:t>
        <a:bodyPr/>
        <a:lstStyle/>
        <a:p>
          <a:endParaRPr lang="es-ES_tradnl"/>
        </a:p>
      </dgm:t>
    </dgm:pt>
    <dgm:pt modelId="{54DC2B63-576C-44CB-B507-A3460793A394}" type="pres">
      <dgm:prSet presAssocID="{42BDEF1C-15B9-4C70-BA1E-795E9DACAA67}" presName="sibTrans" presStyleCnt="0"/>
      <dgm:spPr/>
    </dgm:pt>
    <dgm:pt modelId="{BEA582D5-18C7-4DD4-BC3E-31D90A2AA2EA}" type="pres">
      <dgm:prSet presAssocID="{41974377-FA40-4D90-8670-FA0FA8D10086}" presName="node" presStyleLbl="node1" presStyleIdx="1" presStyleCnt="3">
        <dgm:presLayoutVars>
          <dgm:bulletEnabled val="1"/>
        </dgm:presLayoutVars>
      </dgm:prSet>
      <dgm:spPr/>
      <dgm:t>
        <a:bodyPr/>
        <a:lstStyle/>
        <a:p>
          <a:endParaRPr lang="es-ES_tradnl"/>
        </a:p>
      </dgm:t>
    </dgm:pt>
    <dgm:pt modelId="{F5C6691A-8FCE-401E-8C88-665D587849CF}" type="pres">
      <dgm:prSet presAssocID="{3F42FB64-6B33-424F-BD60-45669203410F}" presName="sibTrans" presStyleCnt="0"/>
      <dgm:spPr/>
    </dgm:pt>
    <dgm:pt modelId="{23F285F4-17E1-40AE-8133-A4EDEA333BDB}" type="pres">
      <dgm:prSet presAssocID="{B9F665A0-A9F4-403D-814D-2D064B759DDD}" presName="node" presStyleLbl="node1" presStyleIdx="2" presStyleCnt="3">
        <dgm:presLayoutVars>
          <dgm:bulletEnabled val="1"/>
        </dgm:presLayoutVars>
      </dgm:prSet>
      <dgm:spPr/>
      <dgm:t>
        <a:bodyPr/>
        <a:lstStyle/>
        <a:p>
          <a:endParaRPr lang="es-ES_tradnl"/>
        </a:p>
      </dgm:t>
    </dgm:pt>
  </dgm:ptLst>
  <dgm:cxnLst>
    <dgm:cxn modelId="{C33A0613-A73D-464B-97BE-AE352FA00832}" type="presOf" srcId="{41974377-FA40-4D90-8670-FA0FA8D10086}" destId="{BEA582D5-18C7-4DD4-BC3E-31D90A2AA2EA}" srcOrd="0" destOrd="0" presId="urn:microsoft.com/office/officeart/2005/8/layout/default#3"/>
    <dgm:cxn modelId="{027F1E7A-1A51-4532-B5C1-D1AD4706A838}" type="presOf" srcId="{D446DDB7-5FFF-420F-9B68-7E2BB55B49A0}" destId="{FEA37A66-9AB6-42EA-85ED-8B126187F68B}" srcOrd="0" destOrd="0" presId="urn:microsoft.com/office/officeart/2005/8/layout/default#3"/>
    <dgm:cxn modelId="{0224F993-6D0D-4105-ACAB-A3B887062BEB}" srcId="{79A31751-BF54-4AE6-934D-D5009D8A222E}" destId="{D446DDB7-5FFF-420F-9B68-7E2BB55B49A0}" srcOrd="0" destOrd="0" parTransId="{D32D7FB6-1278-4839-8DDB-4F983860B267}" sibTransId="{42BDEF1C-15B9-4C70-BA1E-795E9DACAA67}"/>
    <dgm:cxn modelId="{4E7A3309-8C23-46C0-A203-A739C7786C39}" srcId="{79A31751-BF54-4AE6-934D-D5009D8A222E}" destId="{41974377-FA40-4D90-8670-FA0FA8D10086}" srcOrd="1" destOrd="0" parTransId="{6AFFC7F4-B405-46B2-8285-159BD14464C6}" sibTransId="{3F42FB64-6B33-424F-BD60-45669203410F}"/>
    <dgm:cxn modelId="{13405DE4-77EE-498E-83E6-4CD6A72E5B09}" type="presOf" srcId="{79A31751-BF54-4AE6-934D-D5009D8A222E}" destId="{C6886632-5C5C-4443-AE8A-5B77AFDA5331}" srcOrd="0" destOrd="0" presId="urn:microsoft.com/office/officeart/2005/8/layout/default#3"/>
    <dgm:cxn modelId="{FEA899F5-8B95-453D-A937-8ED4FF3B72D9}" type="presOf" srcId="{B9F665A0-A9F4-403D-814D-2D064B759DDD}" destId="{23F285F4-17E1-40AE-8133-A4EDEA333BDB}" srcOrd="0" destOrd="0" presId="urn:microsoft.com/office/officeart/2005/8/layout/default#3"/>
    <dgm:cxn modelId="{2295C45F-7DEA-4B33-AAAF-E4EC3739C34B}" srcId="{79A31751-BF54-4AE6-934D-D5009D8A222E}" destId="{B9F665A0-A9F4-403D-814D-2D064B759DDD}" srcOrd="2" destOrd="0" parTransId="{755384F8-B7CE-4DA6-8BFB-72EE0596272A}" sibTransId="{A745E17D-9D64-4706-9CA1-5126B6B37D44}"/>
    <dgm:cxn modelId="{58EF52F6-BC55-44BD-AC58-0BC86BEEC61F}" type="presParOf" srcId="{C6886632-5C5C-4443-AE8A-5B77AFDA5331}" destId="{FEA37A66-9AB6-42EA-85ED-8B126187F68B}" srcOrd="0" destOrd="0" presId="urn:microsoft.com/office/officeart/2005/8/layout/default#3"/>
    <dgm:cxn modelId="{19CB99C6-0375-4B08-A44A-42B4FE459F3C}" type="presParOf" srcId="{C6886632-5C5C-4443-AE8A-5B77AFDA5331}" destId="{54DC2B63-576C-44CB-B507-A3460793A394}" srcOrd="1" destOrd="0" presId="urn:microsoft.com/office/officeart/2005/8/layout/default#3"/>
    <dgm:cxn modelId="{5C496362-E97B-4502-9EB7-510DF7F93485}" type="presParOf" srcId="{C6886632-5C5C-4443-AE8A-5B77AFDA5331}" destId="{BEA582D5-18C7-4DD4-BC3E-31D90A2AA2EA}" srcOrd="2" destOrd="0" presId="urn:microsoft.com/office/officeart/2005/8/layout/default#3"/>
    <dgm:cxn modelId="{1FF106C4-4FCB-4FF8-A4FA-380ED88C4798}" type="presParOf" srcId="{C6886632-5C5C-4443-AE8A-5B77AFDA5331}" destId="{F5C6691A-8FCE-401E-8C88-665D587849CF}" srcOrd="3" destOrd="0" presId="urn:microsoft.com/office/officeart/2005/8/layout/default#3"/>
    <dgm:cxn modelId="{A236A11C-5231-401B-98B5-ECD70063E7A4}" type="presParOf" srcId="{C6886632-5C5C-4443-AE8A-5B77AFDA5331}" destId="{23F285F4-17E1-40AE-8133-A4EDEA333BDB}" srcOrd="4" destOrd="0" presId="urn:microsoft.com/office/officeart/2005/8/layout/defaul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4B1D9A-FAF4-4756-B8F8-F1B1AB9AF63D}">
      <dsp:nvSpPr>
        <dsp:cNvPr id="0" name=""/>
        <dsp:cNvSpPr/>
      </dsp:nvSpPr>
      <dsp:spPr>
        <a:xfrm>
          <a:off x="3083005" y="2461550"/>
          <a:ext cx="2063588" cy="2063588"/>
        </a:xfrm>
        <a:prstGeom prst="ellipse">
          <a:avLst/>
        </a:prstGeom>
        <a:solidFill>
          <a:srgbClr val="F595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es-ES_tradnl" sz="3300" kern="1200" dirty="0" smtClean="0"/>
            <a:t>GRUPO-CLASE</a:t>
          </a:r>
          <a:endParaRPr lang="es-ES_tradnl" sz="3300" kern="1200" dirty="0"/>
        </a:p>
      </dsp:txBody>
      <dsp:txXfrm>
        <a:off x="3385210" y="2763755"/>
        <a:ext cx="1459178" cy="1459178"/>
      </dsp:txXfrm>
    </dsp:sp>
    <dsp:sp modelId="{02125E10-C6F5-4000-B6D4-01CB0DC5039C}">
      <dsp:nvSpPr>
        <dsp:cNvPr id="0" name=""/>
        <dsp:cNvSpPr/>
      </dsp:nvSpPr>
      <dsp:spPr>
        <a:xfrm rot="12900000">
          <a:off x="1752980" y="2100207"/>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8307A3E-8CCB-4AE4-973E-62239984518E}">
      <dsp:nvSpPr>
        <dsp:cNvPr id="0" name=""/>
        <dsp:cNvSpPr/>
      </dsp:nvSpPr>
      <dsp:spPr>
        <a:xfrm>
          <a:off x="916039" y="1155731"/>
          <a:ext cx="1960408" cy="1568327"/>
        </a:xfrm>
        <a:prstGeom prst="roundRect">
          <a:avLst>
            <a:gd name="adj" fmla="val 10000"/>
          </a:avLst>
        </a:prstGeom>
        <a:solidFill>
          <a:srgbClr val="F8A45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s-CL" sz="2000" b="1" kern="1200" dirty="0" smtClean="0"/>
            <a:t>Se hace a lo largo del curso</a:t>
          </a:r>
          <a:endParaRPr lang="es-ES_tradnl" sz="2000" b="1" kern="1200" dirty="0"/>
        </a:p>
      </dsp:txBody>
      <dsp:txXfrm>
        <a:off x="961974" y="1201666"/>
        <a:ext cx="1868538" cy="1476457"/>
      </dsp:txXfrm>
    </dsp:sp>
    <dsp:sp modelId="{10840005-B162-43BB-A40D-89508CED7AD0}">
      <dsp:nvSpPr>
        <dsp:cNvPr id="0" name=""/>
        <dsp:cNvSpPr/>
      </dsp:nvSpPr>
      <dsp:spPr>
        <a:xfrm rot="16200000">
          <a:off x="3322623" y="1283102"/>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58AFE5A-BC59-44C4-BE93-99EF6846AD81}">
      <dsp:nvSpPr>
        <dsp:cNvPr id="0" name=""/>
        <dsp:cNvSpPr/>
      </dsp:nvSpPr>
      <dsp:spPr>
        <a:xfrm>
          <a:off x="3134595" y="824"/>
          <a:ext cx="1960408" cy="1568327"/>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s-CL" sz="1800" b="1" kern="1200" dirty="0" smtClean="0"/>
            <a:t>Los intereses y conductas del grupo, el tutor y el profesorado están estrechamente interrelacionados.</a:t>
          </a:r>
          <a:endParaRPr lang="es-ES_tradnl" sz="1800" b="1" kern="1200" dirty="0"/>
        </a:p>
      </dsp:txBody>
      <dsp:txXfrm>
        <a:off x="3180530" y="46759"/>
        <a:ext cx="1868538" cy="1476457"/>
      </dsp:txXfrm>
    </dsp:sp>
    <dsp:sp modelId="{10F6CE06-D9D0-48CE-A8B7-DDBCE9F96DF5}">
      <dsp:nvSpPr>
        <dsp:cNvPr id="0" name=""/>
        <dsp:cNvSpPr/>
      </dsp:nvSpPr>
      <dsp:spPr>
        <a:xfrm rot="19500000">
          <a:off x="4892267" y="2100207"/>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01E78A9-8202-419B-BED1-F2681CDA4436}">
      <dsp:nvSpPr>
        <dsp:cNvPr id="0" name=""/>
        <dsp:cNvSpPr/>
      </dsp:nvSpPr>
      <dsp:spPr>
        <a:xfrm>
          <a:off x="5353151" y="1155731"/>
          <a:ext cx="1960408" cy="1568327"/>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lvl="0" algn="ctr" defTabSz="666750">
            <a:lnSpc>
              <a:spcPct val="90000"/>
            </a:lnSpc>
            <a:spcBef>
              <a:spcPct val="0"/>
            </a:spcBef>
            <a:spcAft>
              <a:spcPct val="35000"/>
            </a:spcAft>
          </a:pPr>
          <a:r>
            <a:rPr lang="es-CL" sz="1500" b="1" kern="1200" dirty="0" smtClean="0"/>
            <a:t>El alumnado no está por elección;  objetivos,  estructura y  contenidos de trabajo son impuestos  en buena parte</a:t>
          </a:r>
          <a:endParaRPr lang="es-ES_tradnl" sz="1500" b="1" kern="1200" dirty="0"/>
        </a:p>
      </dsp:txBody>
      <dsp:txXfrm>
        <a:off x="5399086" y="1201666"/>
        <a:ext cx="1868538" cy="147645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0713CC-6732-4693-BC26-77E986337892}">
      <dsp:nvSpPr>
        <dsp:cNvPr id="0" name=""/>
        <dsp:cNvSpPr/>
      </dsp:nvSpPr>
      <dsp:spPr>
        <a:xfrm>
          <a:off x="1320" y="0"/>
          <a:ext cx="2461498" cy="514353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s-ES_tradnl" sz="3200" kern="1200" dirty="0" smtClean="0"/>
            <a:t>AULA</a:t>
          </a:r>
          <a:endParaRPr lang="es-ES_tradnl" sz="3200" kern="1200" dirty="0"/>
        </a:p>
      </dsp:txBody>
      <dsp:txXfrm>
        <a:off x="1320" y="0"/>
        <a:ext cx="2461498" cy="1543060"/>
      </dsp:txXfrm>
    </dsp:sp>
    <dsp:sp modelId="{D15F48F5-7E85-4A91-8589-EAC891FC9E92}">
      <dsp:nvSpPr>
        <dsp:cNvPr id="0" name=""/>
        <dsp:cNvSpPr/>
      </dsp:nvSpPr>
      <dsp:spPr>
        <a:xfrm>
          <a:off x="134398" y="1543244"/>
          <a:ext cx="2195341" cy="3342930"/>
        </a:xfrm>
        <a:prstGeom prst="roundRect">
          <a:avLst>
            <a:gd name="adj" fmla="val 10000"/>
          </a:avLst>
        </a:prstGeom>
        <a:solidFill>
          <a:srgbClr val="F8A45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l" defTabSz="889000">
            <a:lnSpc>
              <a:spcPct val="90000"/>
            </a:lnSpc>
            <a:spcBef>
              <a:spcPct val="0"/>
            </a:spcBef>
            <a:spcAft>
              <a:spcPct val="35000"/>
            </a:spcAft>
          </a:pPr>
          <a:r>
            <a:rPr lang="es-ES_tradnl" sz="2000" b="1" kern="1200" dirty="0" smtClean="0"/>
            <a:t>Las dimensiones a evaluar: 1)planificación educativa </a:t>
          </a:r>
        </a:p>
        <a:p>
          <a:pPr lvl="0" algn="l" defTabSz="889000">
            <a:lnSpc>
              <a:spcPct val="90000"/>
            </a:lnSpc>
            <a:spcBef>
              <a:spcPct val="0"/>
            </a:spcBef>
            <a:spcAft>
              <a:spcPct val="35000"/>
            </a:spcAft>
          </a:pPr>
          <a:r>
            <a:rPr lang="es-ES_tradnl" sz="2000" b="1" kern="1200" dirty="0" smtClean="0"/>
            <a:t>2)la práctica (diseño </a:t>
          </a:r>
          <a:r>
            <a:rPr lang="es-ES_tradnl" sz="2000" b="1" kern="1200" dirty="0" err="1" smtClean="0"/>
            <a:t>instruccional</a:t>
          </a:r>
          <a:r>
            <a:rPr lang="es-ES_tradnl" sz="2000" b="1" kern="1200" dirty="0" smtClean="0"/>
            <a:t>, gestión del aula, expectativas del profesorado</a:t>
          </a:r>
          <a:endParaRPr lang="es-ES_tradnl" sz="2000" b="1" kern="1200" dirty="0"/>
        </a:p>
      </dsp:txBody>
      <dsp:txXfrm>
        <a:off x="198697" y="1607543"/>
        <a:ext cx="2066743" cy="3214332"/>
      </dsp:txXfrm>
    </dsp:sp>
    <dsp:sp modelId="{0E467E05-23A2-4A87-A9DE-E4B587178D00}">
      <dsp:nvSpPr>
        <dsp:cNvPr id="0" name=""/>
        <dsp:cNvSpPr/>
      </dsp:nvSpPr>
      <dsp:spPr>
        <a:xfrm>
          <a:off x="3005509" y="0"/>
          <a:ext cx="2461498" cy="514353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s-ES_tradnl" sz="3200" kern="1200" smtClean="0"/>
            <a:t>CENTRO</a:t>
          </a:r>
          <a:endParaRPr lang="es-ES_tradnl" sz="3200" kern="1200" dirty="0"/>
        </a:p>
      </dsp:txBody>
      <dsp:txXfrm>
        <a:off x="3005509" y="0"/>
        <a:ext cx="2461498" cy="1543060"/>
      </dsp:txXfrm>
    </dsp:sp>
    <dsp:sp modelId="{590D54D7-E7DE-4540-88BC-2331E85D4801}">
      <dsp:nvSpPr>
        <dsp:cNvPr id="0" name=""/>
        <dsp:cNvSpPr/>
      </dsp:nvSpPr>
      <dsp:spPr>
        <a:xfrm>
          <a:off x="2580103" y="1592154"/>
          <a:ext cx="3177656" cy="333750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lvl="0" algn="l" defTabSz="755650">
            <a:lnSpc>
              <a:spcPct val="90000"/>
            </a:lnSpc>
            <a:spcBef>
              <a:spcPct val="0"/>
            </a:spcBef>
            <a:spcAft>
              <a:spcPct val="35000"/>
            </a:spcAft>
          </a:pPr>
          <a:endParaRPr lang="es-ES_tradnl" sz="1700" b="1" kern="1200" dirty="0" smtClean="0"/>
        </a:p>
        <a:p>
          <a:pPr lvl="0" algn="l" defTabSz="755650">
            <a:lnSpc>
              <a:spcPct val="90000"/>
            </a:lnSpc>
            <a:spcBef>
              <a:spcPct val="0"/>
            </a:spcBef>
            <a:spcAft>
              <a:spcPct val="35000"/>
            </a:spcAft>
          </a:pPr>
          <a:r>
            <a:rPr lang="es-ES_tradnl" sz="1700" b="1" kern="1200" dirty="0" smtClean="0"/>
            <a:t>Funcionamiento de estamentos organizativos</a:t>
          </a:r>
        </a:p>
        <a:p>
          <a:pPr lvl="0" algn="l" defTabSz="755650">
            <a:lnSpc>
              <a:spcPct val="90000"/>
            </a:lnSpc>
            <a:spcBef>
              <a:spcPct val="0"/>
            </a:spcBef>
            <a:spcAft>
              <a:spcPct val="35000"/>
            </a:spcAft>
          </a:pPr>
          <a:r>
            <a:rPr lang="es-ES_tradnl" sz="1700" b="1" kern="1200" dirty="0" smtClean="0"/>
            <a:t>Adecuación del alumnado al proyecto educativo</a:t>
          </a:r>
        </a:p>
        <a:p>
          <a:pPr lvl="0" algn="l" defTabSz="755650">
            <a:lnSpc>
              <a:spcPct val="90000"/>
            </a:lnSpc>
            <a:spcBef>
              <a:spcPct val="0"/>
            </a:spcBef>
            <a:spcAft>
              <a:spcPct val="35000"/>
            </a:spcAft>
          </a:pPr>
          <a:r>
            <a:rPr lang="es-ES_tradnl" sz="1700" b="1" kern="1200" dirty="0" smtClean="0"/>
            <a:t>Los objetivos del centro </a:t>
          </a:r>
        </a:p>
        <a:p>
          <a:pPr lvl="0" algn="l" defTabSz="755650">
            <a:lnSpc>
              <a:spcPct val="90000"/>
            </a:lnSpc>
            <a:spcBef>
              <a:spcPct val="0"/>
            </a:spcBef>
            <a:spcAft>
              <a:spcPct val="35000"/>
            </a:spcAft>
          </a:pPr>
          <a:r>
            <a:rPr lang="es-ES_tradnl" sz="1700" b="1" kern="1200" dirty="0" smtClean="0"/>
            <a:t>Grado de identificación del profesorado</a:t>
          </a:r>
        </a:p>
        <a:p>
          <a:pPr lvl="0" algn="l" defTabSz="755650">
            <a:lnSpc>
              <a:spcPct val="90000"/>
            </a:lnSpc>
            <a:spcBef>
              <a:spcPct val="0"/>
            </a:spcBef>
            <a:spcAft>
              <a:spcPct val="35000"/>
            </a:spcAft>
          </a:pPr>
          <a:r>
            <a:rPr lang="es-ES_tradnl" sz="1700" b="1" kern="1200" dirty="0" smtClean="0"/>
            <a:t>Participación de la comunidad educativa y del profesorado</a:t>
          </a:r>
        </a:p>
        <a:p>
          <a:pPr lvl="0" algn="l" defTabSz="755650">
            <a:lnSpc>
              <a:spcPct val="90000"/>
            </a:lnSpc>
            <a:spcBef>
              <a:spcPct val="0"/>
            </a:spcBef>
            <a:spcAft>
              <a:spcPct val="35000"/>
            </a:spcAft>
          </a:pPr>
          <a:r>
            <a:rPr lang="es-ES_tradnl" sz="1700" b="1" kern="1200" dirty="0" smtClean="0"/>
            <a:t>Desarrollo real de proyectos</a:t>
          </a:r>
        </a:p>
        <a:p>
          <a:pPr lvl="0" algn="l" defTabSz="755650">
            <a:lnSpc>
              <a:spcPct val="90000"/>
            </a:lnSpc>
            <a:spcBef>
              <a:spcPct val="0"/>
            </a:spcBef>
            <a:spcAft>
              <a:spcPct val="35000"/>
            </a:spcAft>
          </a:pPr>
          <a:r>
            <a:rPr lang="es-ES_tradnl" sz="1700" b="1" kern="1200" dirty="0" smtClean="0"/>
            <a:t>Concepción de educación</a:t>
          </a:r>
        </a:p>
        <a:p>
          <a:pPr lvl="0" algn="ctr" defTabSz="755650">
            <a:lnSpc>
              <a:spcPct val="90000"/>
            </a:lnSpc>
            <a:spcBef>
              <a:spcPct val="0"/>
            </a:spcBef>
            <a:spcAft>
              <a:spcPct val="35000"/>
            </a:spcAft>
          </a:pPr>
          <a:endParaRPr lang="es-ES_tradnl" sz="1200" kern="1200" dirty="0"/>
        </a:p>
      </dsp:txBody>
      <dsp:txXfrm>
        <a:off x="2673173" y="1685224"/>
        <a:ext cx="2991516" cy="3151368"/>
      </dsp:txXfrm>
    </dsp:sp>
    <dsp:sp modelId="{1D4E7F8A-664D-4B73-8C3A-A0065FEAFC6C}">
      <dsp:nvSpPr>
        <dsp:cNvPr id="0" name=""/>
        <dsp:cNvSpPr/>
      </dsp:nvSpPr>
      <dsp:spPr>
        <a:xfrm>
          <a:off x="6009699" y="0"/>
          <a:ext cx="2461498" cy="514353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s-ES_tradnl" sz="3200" kern="1200" smtClean="0"/>
            <a:t>OPINIÓN DEL ALUMNADO</a:t>
          </a:r>
          <a:endParaRPr lang="es-ES_tradnl" sz="3200" kern="1200" dirty="0"/>
        </a:p>
      </dsp:txBody>
      <dsp:txXfrm>
        <a:off x="6009699" y="0"/>
        <a:ext cx="2461498" cy="1543060"/>
      </dsp:txXfrm>
    </dsp:sp>
    <dsp:sp modelId="{C6FF69CA-ECF3-46E3-B5B2-E61B00B97241}">
      <dsp:nvSpPr>
        <dsp:cNvPr id="0" name=""/>
        <dsp:cNvSpPr/>
      </dsp:nvSpPr>
      <dsp:spPr>
        <a:xfrm>
          <a:off x="6255849" y="1543060"/>
          <a:ext cx="1969198" cy="3343298"/>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lvl="0" algn="ctr" defTabSz="1066800">
            <a:lnSpc>
              <a:spcPct val="90000"/>
            </a:lnSpc>
            <a:spcBef>
              <a:spcPct val="0"/>
            </a:spcBef>
            <a:spcAft>
              <a:spcPct val="35000"/>
            </a:spcAft>
          </a:pPr>
          <a:r>
            <a:rPr lang="es-ES_tradnl" sz="2400" kern="1200" smtClean="0"/>
            <a:t>Detectar dificultades de los alumnos (cuestionario)</a:t>
          </a:r>
          <a:endParaRPr lang="es-ES_tradnl" sz="2400" kern="1200" dirty="0"/>
        </a:p>
      </dsp:txBody>
      <dsp:txXfrm>
        <a:off x="6313525" y="1600736"/>
        <a:ext cx="1853846" cy="32279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5D7BC8-0495-4F2F-BA03-846D83C91FC7}">
      <dsp:nvSpPr>
        <dsp:cNvPr id="0" name=""/>
        <dsp:cNvSpPr/>
      </dsp:nvSpPr>
      <dsp:spPr>
        <a:xfrm>
          <a:off x="3096025" y="2487136"/>
          <a:ext cx="2037549" cy="203754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es-ES_tradnl" sz="3300" kern="1200" dirty="0" smtClean="0"/>
            <a:t>Definen a un grupo</a:t>
          </a:r>
          <a:endParaRPr lang="es-ES_tradnl" sz="3300" kern="1200" dirty="0"/>
        </a:p>
      </dsp:txBody>
      <dsp:txXfrm>
        <a:off x="3394417" y="2785528"/>
        <a:ext cx="1440765" cy="1440765"/>
      </dsp:txXfrm>
    </dsp:sp>
    <dsp:sp modelId="{D41A5E99-4C40-4A5F-A222-052005C97032}">
      <dsp:nvSpPr>
        <dsp:cNvPr id="0" name=""/>
        <dsp:cNvSpPr/>
      </dsp:nvSpPr>
      <dsp:spPr>
        <a:xfrm rot="10800000">
          <a:off x="1029684" y="3215560"/>
          <a:ext cx="1952692" cy="58070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D7A4EBD-B6F7-49BD-85E6-CD44105A250C}">
      <dsp:nvSpPr>
        <dsp:cNvPr id="0" name=""/>
        <dsp:cNvSpPr/>
      </dsp:nvSpPr>
      <dsp:spPr>
        <a:xfrm>
          <a:off x="316541" y="2935397"/>
          <a:ext cx="1426284" cy="1141027"/>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s-CL" sz="1700" b="1" kern="1200" dirty="0" smtClean="0"/>
            <a:t>Afecto, estima y seguridad</a:t>
          </a:r>
          <a:endParaRPr lang="es-ES_tradnl" sz="1700" kern="1200" dirty="0"/>
        </a:p>
      </dsp:txBody>
      <dsp:txXfrm>
        <a:off x="349961" y="2968817"/>
        <a:ext cx="1359444" cy="1074187"/>
      </dsp:txXfrm>
    </dsp:sp>
    <dsp:sp modelId="{DA9F44F8-A844-4577-A7D0-BAB418611072}">
      <dsp:nvSpPr>
        <dsp:cNvPr id="0" name=""/>
        <dsp:cNvSpPr/>
      </dsp:nvSpPr>
      <dsp:spPr>
        <a:xfrm rot="12960000">
          <a:off x="1432423" y="1976056"/>
          <a:ext cx="1952692" cy="58070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052DF31-8CEA-4AFF-A0CE-BD96F236BDB2}">
      <dsp:nvSpPr>
        <dsp:cNvPr id="0" name=""/>
        <dsp:cNvSpPr/>
      </dsp:nvSpPr>
      <dsp:spPr>
        <a:xfrm>
          <a:off x="905746" y="1122011"/>
          <a:ext cx="1426284" cy="1141027"/>
        </a:xfrm>
        <a:prstGeom prst="roundRect">
          <a:avLst>
            <a:gd name="adj" fmla="val 10000"/>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s-CL" sz="1700" b="1" kern="1200" dirty="0" smtClean="0"/>
            <a:t>Metas grupales conocidas y compartidas: </a:t>
          </a:r>
          <a:endParaRPr lang="es-ES_tradnl" sz="1700" kern="1200" dirty="0"/>
        </a:p>
      </dsp:txBody>
      <dsp:txXfrm>
        <a:off x="939166" y="1155431"/>
        <a:ext cx="1359444" cy="1074187"/>
      </dsp:txXfrm>
    </dsp:sp>
    <dsp:sp modelId="{416ACEBD-13B9-465F-B698-2DEBE91BBAB1}">
      <dsp:nvSpPr>
        <dsp:cNvPr id="0" name=""/>
        <dsp:cNvSpPr/>
      </dsp:nvSpPr>
      <dsp:spPr>
        <a:xfrm rot="15120000">
          <a:off x="2486808" y="1210000"/>
          <a:ext cx="1952692" cy="58070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A33AA3C-3F55-4DC3-897B-A435C93E3555}">
      <dsp:nvSpPr>
        <dsp:cNvPr id="0" name=""/>
        <dsp:cNvSpPr/>
      </dsp:nvSpPr>
      <dsp:spPr>
        <a:xfrm>
          <a:off x="2448304" y="1277"/>
          <a:ext cx="1426284" cy="1141027"/>
        </a:xfrm>
        <a:prstGeom prst="roundRect">
          <a:avLst>
            <a:gd name="adj" fmla="val 10000"/>
          </a:avLst>
        </a:prstGeom>
        <a:solidFill>
          <a:srgbClr val="F8A45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s-CL" sz="1700" b="1" kern="1200" dirty="0" smtClean="0"/>
            <a:t>Roles asumidos y deseados</a:t>
          </a:r>
          <a:endParaRPr lang="es-ES_tradnl" sz="1700" kern="1200" dirty="0"/>
        </a:p>
      </dsp:txBody>
      <dsp:txXfrm>
        <a:off x="2481724" y="34697"/>
        <a:ext cx="1359444" cy="1074187"/>
      </dsp:txXfrm>
    </dsp:sp>
    <dsp:sp modelId="{F4C7D870-15B1-45A4-9D29-98BF37D67346}">
      <dsp:nvSpPr>
        <dsp:cNvPr id="0" name=""/>
        <dsp:cNvSpPr/>
      </dsp:nvSpPr>
      <dsp:spPr>
        <a:xfrm rot="17280000">
          <a:off x="3790099" y="1210000"/>
          <a:ext cx="1952692" cy="58070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D517D9E-80D8-4016-A9F9-7E69D5F9B1F9}">
      <dsp:nvSpPr>
        <dsp:cNvPr id="0" name=""/>
        <dsp:cNvSpPr/>
      </dsp:nvSpPr>
      <dsp:spPr>
        <a:xfrm>
          <a:off x="4355010" y="1277"/>
          <a:ext cx="1426284" cy="1141027"/>
        </a:xfrm>
        <a:prstGeom prst="roundRect">
          <a:avLst>
            <a:gd name="adj" fmla="val 10000"/>
          </a:avLst>
        </a:prstGeom>
        <a:solidFill>
          <a:srgbClr val="F7ABC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s-CL" sz="1700" b="1" kern="1200" smtClean="0"/>
            <a:t>Pertenencia</a:t>
          </a:r>
          <a:endParaRPr lang="es-ES_tradnl" sz="1700" kern="1200"/>
        </a:p>
      </dsp:txBody>
      <dsp:txXfrm>
        <a:off x="4388430" y="34697"/>
        <a:ext cx="1359444" cy="1074187"/>
      </dsp:txXfrm>
    </dsp:sp>
    <dsp:sp modelId="{93C2D01E-7C19-4DA9-A9D2-BD7D1CD16163}">
      <dsp:nvSpPr>
        <dsp:cNvPr id="0" name=""/>
        <dsp:cNvSpPr/>
      </dsp:nvSpPr>
      <dsp:spPr>
        <a:xfrm rot="19440000">
          <a:off x="4844484" y="1976056"/>
          <a:ext cx="1952692" cy="58070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A0C9F57-E96A-4880-85DF-DAE2043684AB}">
      <dsp:nvSpPr>
        <dsp:cNvPr id="0" name=""/>
        <dsp:cNvSpPr/>
      </dsp:nvSpPr>
      <dsp:spPr>
        <a:xfrm>
          <a:off x="5897568" y="1122011"/>
          <a:ext cx="1426284" cy="1141027"/>
        </a:xfrm>
        <a:prstGeom prst="roundRect">
          <a:avLst>
            <a:gd name="adj" fmla="val 10000"/>
          </a:avLst>
        </a:prstGeom>
        <a:solidFill>
          <a:srgbClr val="F1F551"/>
        </a:solidFill>
        <a:ln w="25400" cap="flat" cmpd="sng" algn="ctr">
          <a:solidFill>
            <a:srgbClr val="FFFF6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s-CL" sz="1700" b="1" kern="1200" smtClean="0"/>
            <a:t>Comunicación e interacción</a:t>
          </a:r>
          <a:endParaRPr lang="es-ES_tradnl" sz="1700" kern="1200"/>
        </a:p>
      </dsp:txBody>
      <dsp:txXfrm>
        <a:off x="5930988" y="1155431"/>
        <a:ext cx="1359444" cy="1074187"/>
      </dsp:txXfrm>
    </dsp:sp>
    <dsp:sp modelId="{936C8B4B-456F-4747-8E86-524ED0EC6571}">
      <dsp:nvSpPr>
        <dsp:cNvPr id="0" name=""/>
        <dsp:cNvSpPr/>
      </dsp:nvSpPr>
      <dsp:spPr>
        <a:xfrm>
          <a:off x="5247223" y="3215560"/>
          <a:ext cx="1952692" cy="58070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1B696EC-E0E5-4A36-869C-E8539BBC6619}">
      <dsp:nvSpPr>
        <dsp:cNvPr id="0" name=""/>
        <dsp:cNvSpPr/>
      </dsp:nvSpPr>
      <dsp:spPr>
        <a:xfrm>
          <a:off x="6486773" y="2935397"/>
          <a:ext cx="1426284" cy="1141027"/>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s-CL" sz="1700" b="1" kern="1200" dirty="0" smtClean="0"/>
            <a:t>Normas, cohesión grupal</a:t>
          </a:r>
          <a:endParaRPr lang="es-ES_tradnl" sz="1700" kern="1200" dirty="0"/>
        </a:p>
      </dsp:txBody>
      <dsp:txXfrm>
        <a:off x="6520193" y="2968817"/>
        <a:ext cx="1359444" cy="10741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145177-1CBC-4840-90A7-5812B63C6B50}">
      <dsp:nvSpPr>
        <dsp:cNvPr id="0" name=""/>
        <dsp:cNvSpPr/>
      </dsp:nvSpPr>
      <dsp:spPr>
        <a:xfrm>
          <a:off x="1851818" y="0"/>
          <a:ext cx="4525963" cy="4525963"/>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148F40-1D04-4780-81BE-7DC1B7A73722}">
      <dsp:nvSpPr>
        <dsp:cNvPr id="0" name=""/>
        <dsp:cNvSpPr/>
      </dsp:nvSpPr>
      <dsp:spPr>
        <a:xfrm>
          <a:off x="2281784" y="429966"/>
          <a:ext cx="1765125" cy="1765125"/>
        </a:xfrm>
        <a:prstGeom prst="roundRect">
          <a:avLst/>
        </a:prstGeom>
        <a:solidFill>
          <a:srgbClr val="F9B07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ES_tradnl" sz="1900" b="1" kern="1200" dirty="0" smtClean="0"/>
            <a:t>De orientación</a:t>
          </a:r>
          <a:endParaRPr lang="es-ES_tradnl" sz="1900" b="1" kern="1200" dirty="0"/>
        </a:p>
      </dsp:txBody>
      <dsp:txXfrm>
        <a:off x="2367950" y="516132"/>
        <a:ext cx="1592793" cy="1592793"/>
      </dsp:txXfrm>
    </dsp:sp>
    <dsp:sp modelId="{08C2247A-C9FB-49AD-874D-225029DE7A8D}">
      <dsp:nvSpPr>
        <dsp:cNvPr id="0" name=""/>
        <dsp:cNvSpPr/>
      </dsp:nvSpPr>
      <dsp:spPr>
        <a:xfrm>
          <a:off x="4182689" y="429966"/>
          <a:ext cx="1765125" cy="17651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ES_tradnl" sz="1900" b="1" kern="1200" dirty="0" smtClean="0"/>
            <a:t>De asentamiento y clarificación</a:t>
          </a:r>
          <a:endParaRPr lang="es-ES_tradnl" sz="1900" b="1" kern="1200" dirty="0"/>
        </a:p>
      </dsp:txBody>
      <dsp:txXfrm>
        <a:off x="4268855" y="516132"/>
        <a:ext cx="1592793" cy="1592793"/>
      </dsp:txXfrm>
    </dsp:sp>
    <dsp:sp modelId="{88E425CB-445A-4E89-B37C-AF45E6C8AEFB}">
      <dsp:nvSpPr>
        <dsp:cNvPr id="0" name=""/>
        <dsp:cNvSpPr/>
      </dsp:nvSpPr>
      <dsp:spPr>
        <a:xfrm>
          <a:off x="2281784" y="2330870"/>
          <a:ext cx="1765125" cy="1765125"/>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ES_tradnl" sz="1900" b="1" kern="1200" dirty="0" smtClean="0"/>
            <a:t>De productividad</a:t>
          </a:r>
          <a:endParaRPr lang="es-ES_tradnl" sz="1900" b="1" kern="1200" dirty="0"/>
        </a:p>
      </dsp:txBody>
      <dsp:txXfrm>
        <a:off x="2367950" y="2417036"/>
        <a:ext cx="1592793" cy="1592793"/>
      </dsp:txXfrm>
    </dsp:sp>
    <dsp:sp modelId="{5C876090-A5A5-4479-907D-3FB81563C2E8}">
      <dsp:nvSpPr>
        <dsp:cNvPr id="0" name=""/>
        <dsp:cNvSpPr/>
      </dsp:nvSpPr>
      <dsp:spPr>
        <a:xfrm>
          <a:off x="4182689" y="2330870"/>
          <a:ext cx="1765125" cy="1765125"/>
        </a:xfrm>
        <a:prstGeom prst="roundRect">
          <a:avLst/>
        </a:prstGeom>
        <a:solidFill>
          <a:srgbClr val="F595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ES_tradnl" sz="1900" b="1" kern="1200" dirty="0" smtClean="0"/>
            <a:t>De clausura</a:t>
          </a:r>
          <a:endParaRPr lang="es-ES_tradnl" sz="1900" b="1" kern="1200" dirty="0"/>
        </a:p>
      </dsp:txBody>
      <dsp:txXfrm>
        <a:off x="4268855" y="2417036"/>
        <a:ext cx="1592793" cy="159279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B4721B-099A-4FB2-9F58-76BE5CBA3586}">
      <dsp:nvSpPr>
        <dsp:cNvPr id="0" name=""/>
        <dsp:cNvSpPr/>
      </dsp:nvSpPr>
      <dsp:spPr>
        <a:xfrm>
          <a:off x="0" y="591343"/>
          <a:ext cx="2571749" cy="1543050"/>
        </a:xfrm>
        <a:prstGeom prst="rect">
          <a:avLst/>
        </a:prstGeom>
        <a:solidFill>
          <a:srgbClr val="F9B073"/>
        </a:solidFill>
        <a:ln w="25400" cap="flat" cmpd="sng" algn="ctr">
          <a:solidFill>
            <a:schemeClr val="accent6">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_tradnl" sz="2400" b="1" kern="1200" dirty="0" smtClean="0"/>
            <a:t>Considerar estructura informal de la clase</a:t>
          </a:r>
          <a:endParaRPr lang="es-ES_tradnl" sz="2400" kern="1200" dirty="0"/>
        </a:p>
      </dsp:txBody>
      <dsp:txXfrm>
        <a:off x="0" y="591343"/>
        <a:ext cx="2571749" cy="1543050"/>
      </dsp:txXfrm>
    </dsp:sp>
    <dsp:sp modelId="{7E95C0D9-3638-4B2D-9E08-A9C0F2A16138}">
      <dsp:nvSpPr>
        <dsp:cNvPr id="0" name=""/>
        <dsp:cNvSpPr/>
      </dsp:nvSpPr>
      <dsp:spPr>
        <a:xfrm>
          <a:off x="2828925" y="591343"/>
          <a:ext cx="2571749" cy="1543050"/>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_tradnl" sz="2400" b="1" kern="1200" dirty="0" smtClean="0"/>
            <a:t>Negociar con los alumnos ciertos aspectos de aprendizaje</a:t>
          </a:r>
          <a:endParaRPr lang="es-ES_tradnl" sz="2400" b="1" kern="1200" dirty="0"/>
        </a:p>
      </dsp:txBody>
      <dsp:txXfrm>
        <a:off x="2828925" y="591343"/>
        <a:ext cx="2571749" cy="1543050"/>
      </dsp:txXfrm>
    </dsp:sp>
    <dsp:sp modelId="{535D27DD-A0C4-4452-82A5-4C1812F687D5}">
      <dsp:nvSpPr>
        <dsp:cNvPr id="0" name=""/>
        <dsp:cNvSpPr/>
      </dsp:nvSpPr>
      <dsp:spPr>
        <a:xfrm>
          <a:off x="5657849" y="591343"/>
          <a:ext cx="2571749" cy="1543050"/>
        </a:xfrm>
        <a:prstGeom prst="rect">
          <a:avLst/>
        </a:prstGeom>
        <a:solidFill>
          <a:srgbClr val="F1F55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_tradnl" sz="2400" b="1" kern="1200" dirty="0" smtClean="0"/>
            <a:t>Favorecer la interacción en las actividades escolares</a:t>
          </a:r>
          <a:endParaRPr lang="es-ES_tradnl" sz="2400" b="1" kern="1200" dirty="0"/>
        </a:p>
      </dsp:txBody>
      <dsp:txXfrm>
        <a:off x="5657849" y="591343"/>
        <a:ext cx="2571749" cy="1543050"/>
      </dsp:txXfrm>
    </dsp:sp>
    <dsp:sp modelId="{2AE00B42-B6C1-4F36-996C-E2362E1BA07F}">
      <dsp:nvSpPr>
        <dsp:cNvPr id="0" name=""/>
        <dsp:cNvSpPr/>
      </dsp:nvSpPr>
      <dsp:spPr>
        <a:xfrm>
          <a:off x="1414462" y="2391569"/>
          <a:ext cx="2571749" cy="1543050"/>
        </a:xfrm>
        <a:prstGeom prst="rect">
          <a:avLst/>
        </a:prstGeom>
        <a:solidFill>
          <a:srgbClr val="F595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_tradnl" sz="2400" b="1" kern="1200" dirty="0" smtClean="0"/>
            <a:t>Estimular la colaboración frente a la competición</a:t>
          </a:r>
          <a:endParaRPr lang="es-ES_tradnl" sz="2400" b="1" kern="1200" dirty="0"/>
        </a:p>
      </dsp:txBody>
      <dsp:txXfrm>
        <a:off x="1414462" y="2391569"/>
        <a:ext cx="2571749" cy="1543050"/>
      </dsp:txXfrm>
    </dsp:sp>
    <dsp:sp modelId="{9079F2B5-0240-4368-A514-AE7DB9CE7B8A}">
      <dsp:nvSpPr>
        <dsp:cNvPr id="0" name=""/>
        <dsp:cNvSpPr/>
      </dsp:nvSpPr>
      <dsp:spPr>
        <a:xfrm>
          <a:off x="4243387" y="2391569"/>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_tradnl" sz="2400" b="1" kern="1200" dirty="0" smtClean="0"/>
            <a:t>Fomentar cauces de participación e el centro y en el aula</a:t>
          </a:r>
          <a:endParaRPr lang="es-ES_tradnl" sz="2400" b="1" kern="1200" dirty="0"/>
        </a:p>
      </dsp:txBody>
      <dsp:txXfrm>
        <a:off x="4243387" y="2391569"/>
        <a:ext cx="2571749" cy="15430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86D247-A458-42BB-9E65-02FE513C2328}">
      <dsp:nvSpPr>
        <dsp:cNvPr id="0" name=""/>
        <dsp:cNvSpPr/>
      </dsp:nvSpPr>
      <dsp:spPr>
        <a:xfrm>
          <a:off x="0" y="591343"/>
          <a:ext cx="2571749" cy="154305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ES_tradnl" sz="3100" kern="1200" dirty="0" smtClean="0"/>
            <a:t>Actividades de acogida</a:t>
          </a:r>
          <a:endParaRPr lang="es-ES_tradnl" sz="3100" kern="1200" dirty="0"/>
        </a:p>
      </dsp:txBody>
      <dsp:txXfrm>
        <a:off x="0" y="591343"/>
        <a:ext cx="2571749" cy="1543050"/>
      </dsp:txXfrm>
    </dsp:sp>
    <dsp:sp modelId="{47C4F5D5-09EF-4154-AE46-DC63A2BF3599}">
      <dsp:nvSpPr>
        <dsp:cNvPr id="0" name=""/>
        <dsp:cNvSpPr/>
      </dsp:nvSpPr>
      <dsp:spPr>
        <a:xfrm>
          <a:off x="2828925" y="591343"/>
          <a:ext cx="2571749" cy="1543050"/>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ES_tradnl" sz="3100" kern="1200" dirty="0" smtClean="0"/>
            <a:t>Pacto de normas</a:t>
          </a:r>
          <a:endParaRPr lang="es-ES_tradnl" sz="3100" kern="1200" dirty="0"/>
        </a:p>
      </dsp:txBody>
      <dsp:txXfrm>
        <a:off x="2828925" y="591343"/>
        <a:ext cx="2571749" cy="1543050"/>
      </dsp:txXfrm>
    </dsp:sp>
    <dsp:sp modelId="{5590BE73-D330-4DC7-9EDE-6F4C858252AD}">
      <dsp:nvSpPr>
        <dsp:cNvPr id="0" name=""/>
        <dsp:cNvSpPr/>
      </dsp:nvSpPr>
      <dsp:spPr>
        <a:xfrm>
          <a:off x="5657849" y="591343"/>
          <a:ext cx="2571749" cy="1543050"/>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ES_tradnl" sz="3100" kern="1200" dirty="0" smtClean="0"/>
            <a:t>Elección de delegado</a:t>
          </a:r>
          <a:endParaRPr lang="es-ES_tradnl" sz="3100" kern="1200" dirty="0"/>
        </a:p>
      </dsp:txBody>
      <dsp:txXfrm>
        <a:off x="5657849" y="591343"/>
        <a:ext cx="2571749" cy="1543050"/>
      </dsp:txXfrm>
    </dsp:sp>
    <dsp:sp modelId="{13315613-9C7B-47C4-A6A2-F69D73386D33}">
      <dsp:nvSpPr>
        <dsp:cNvPr id="0" name=""/>
        <dsp:cNvSpPr/>
      </dsp:nvSpPr>
      <dsp:spPr>
        <a:xfrm>
          <a:off x="0" y="2391569"/>
          <a:ext cx="2571749" cy="1543050"/>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ES_tradnl" sz="3100" kern="1200" dirty="0" smtClean="0"/>
            <a:t>Asambleas de aula</a:t>
          </a:r>
          <a:endParaRPr lang="es-ES_tradnl" sz="3100" kern="1200" dirty="0"/>
        </a:p>
      </dsp:txBody>
      <dsp:txXfrm>
        <a:off x="0" y="2391569"/>
        <a:ext cx="2571749" cy="1543050"/>
      </dsp:txXfrm>
    </dsp:sp>
    <dsp:sp modelId="{8A4EE09E-84ED-4160-A32C-9207836D810A}">
      <dsp:nvSpPr>
        <dsp:cNvPr id="0" name=""/>
        <dsp:cNvSpPr/>
      </dsp:nvSpPr>
      <dsp:spPr>
        <a:xfrm>
          <a:off x="2828925" y="2391569"/>
          <a:ext cx="2571749" cy="1543050"/>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ES_tradnl" sz="3100" kern="1200" dirty="0" smtClean="0"/>
            <a:t>Participación en juntas de evaluación</a:t>
          </a:r>
          <a:endParaRPr lang="es-ES_tradnl" sz="3100" kern="1200" dirty="0"/>
        </a:p>
      </dsp:txBody>
      <dsp:txXfrm>
        <a:off x="2828925" y="2391569"/>
        <a:ext cx="2571749" cy="1543050"/>
      </dsp:txXfrm>
    </dsp:sp>
    <dsp:sp modelId="{278482C5-93D1-48C8-AA1D-F60B2F987327}">
      <dsp:nvSpPr>
        <dsp:cNvPr id="0" name=""/>
        <dsp:cNvSpPr/>
      </dsp:nvSpPr>
      <dsp:spPr>
        <a:xfrm>
          <a:off x="5657849" y="2391569"/>
          <a:ext cx="2571749" cy="1543050"/>
        </a:xfrm>
        <a:prstGeom prst="rect">
          <a:avLst/>
        </a:prstGeom>
        <a:solidFill>
          <a:srgbClr val="F595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ES_tradnl" sz="3100" kern="1200" dirty="0" smtClean="0"/>
            <a:t>Validación del programa de acción tutorial</a:t>
          </a:r>
          <a:endParaRPr lang="es-ES_tradnl" sz="3100" kern="1200" dirty="0"/>
        </a:p>
      </dsp:txBody>
      <dsp:txXfrm>
        <a:off x="5657849" y="2391569"/>
        <a:ext cx="2571749" cy="15430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00BADB-EDAB-451C-97E9-1C19AD2A5C0B}">
      <dsp:nvSpPr>
        <dsp:cNvPr id="0" name=""/>
        <dsp:cNvSpPr/>
      </dsp:nvSpPr>
      <dsp:spPr>
        <a:xfrm>
          <a:off x="3657599" y="703"/>
          <a:ext cx="5486400" cy="2742492"/>
        </a:xfrm>
        <a:prstGeom prst="rightArrow">
          <a:avLst>
            <a:gd name="adj1" fmla="val 75000"/>
            <a:gd name="adj2" fmla="val 50000"/>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t" anchorCtr="0">
          <a:noAutofit/>
        </a:bodyPr>
        <a:lstStyle/>
        <a:p>
          <a:pPr marL="285750" lvl="1" indent="-285750" algn="l" defTabSz="1422400">
            <a:lnSpc>
              <a:spcPct val="90000"/>
            </a:lnSpc>
            <a:spcBef>
              <a:spcPct val="0"/>
            </a:spcBef>
            <a:spcAft>
              <a:spcPct val="15000"/>
            </a:spcAft>
            <a:buChar char="••"/>
          </a:pPr>
          <a:r>
            <a:rPr lang="es-CL" sz="3200" i="1" kern="1200" dirty="0" smtClean="0"/>
            <a:t>Fisiológico (Readaptación)</a:t>
          </a:r>
          <a:endParaRPr lang="es-CL" sz="3200" i="1" kern="1200" dirty="0"/>
        </a:p>
        <a:p>
          <a:pPr marL="285750" lvl="1" indent="-285750" algn="l" defTabSz="1422400">
            <a:lnSpc>
              <a:spcPct val="90000"/>
            </a:lnSpc>
            <a:spcBef>
              <a:spcPct val="0"/>
            </a:spcBef>
            <a:spcAft>
              <a:spcPct val="15000"/>
            </a:spcAft>
            <a:buChar char="••"/>
          </a:pPr>
          <a:r>
            <a:rPr lang="es-CL" sz="3200" i="1" kern="1200" dirty="0" smtClean="0"/>
            <a:t>Despertar Sexual</a:t>
          </a:r>
          <a:endParaRPr lang="es-CL" sz="3200" i="1" kern="1200" dirty="0"/>
        </a:p>
      </dsp:txBody>
      <dsp:txXfrm>
        <a:off x="3657599" y="343515"/>
        <a:ext cx="4457966" cy="2056869"/>
      </dsp:txXfrm>
    </dsp:sp>
    <dsp:sp modelId="{1A452564-1E27-4EFE-9EAA-C275B0F6A38C}">
      <dsp:nvSpPr>
        <dsp:cNvPr id="0" name=""/>
        <dsp:cNvSpPr/>
      </dsp:nvSpPr>
      <dsp:spPr>
        <a:xfrm>
          <a:off x="0" y="703"/>
          <a:ext cx="3657600" cy="274249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99060" rIns="198120" bIns="99060" numCol="1" spcCol="1270" anchor="ctr" anchorCtr="0">
          <a:noAutofit/>
        </a:bodyPr>
        <a:lstStyle/>
        <a:p>
          <a:pPr lvl="0" algn="ctr" defTabSz="2311400">
            <a:lnSpc>
              <a:spcPct val="90000"/>
            </a:lnSpc>
            <a:spcBef>
              <a:spcPct val="0"/>
            </a:spcBef>
            <a:spcAft>
              <a:spcPct val="35000"/>
            </a:spcAft>
          </a:pPr>
          <a:r>
            <a:rPr lang="es-CL" sz="5200" kern="1200" dirty="0" smtClean="0"/>
            <a:t>Corporales</a:t>
          </a:r>
          <a:endParaRPr lang="es-CL" sz="5200" kern="1200" dirty="0"/>
        </a:p>
      </dsp:txBody>
      <dsp:txXfrm>
        <a:off x="133877" y="134580"/>
        <a:ext cx="3389846" cy="2474738"/>
      </dsp:txXfrm>
    </dsp:sp>
    <dsp:sp modelId="{3F52E75B-F3E2-4CC1-9BAA-28E0C88F39EE}">
      <dsp:nvSpPr>
        <dsp:cNvPr id="0" name=""/>
        <dsp:cNvSpPr/>
      </dsp:nvSpPr>
      <dsp:spPr>
        <a:xfrm>
          <a:off x="3657599" y="3017444"/>
          <a:ext cx="5486400" cy="2742492"/>
        </a:xfrm>
        <a:prstGeom prst="rightArrow">
          <a:avLst>
            <a:gd name="adj1" fmla="val 75000"/>
            <a:gd name="adj2" fmla="val 50000"/>
          </a:avLst>
        </a:prstGeom>
        <a:solidFill>
          <a:schemeClr val="accent5">
            <a:tint val="40000"/>
            <a:alpha val="90000"/>
            <a:hueOff val="-10740482"/>
            <a:satOff val="48253"/>
            <a:lumOff val="3317"/>
            <a:alphaOff val="0"/>
          </a:schemeClr>
        </a:solidFill>
        <a:ln w="25400" cap="flat" cmpd="sng" algn="ctr">
          <a:solidFill>
            <a:schemeClr val="accent5">
              <a:tint val="40000"/>
              <a:alpha val="90000"/>
              <a:hueOff val="-10740482"/>
              <a:satOff val="48253"/>
              <a:lumOff val="33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t" anchorCtr="0">
          <a:noAutofit/>
        </a:bodyPr>
        <a:lstStyle/>
        <a:p>
          <a:pPr marL="285750" lvl="1" indent="-285750" algn="l" defTabSz="1422400">
            <a:lnSpc>
              <a:spcPct val="90000"/>
            </a:lnSpc>
            <a:spcBef>
              <a:spcPct val="0"/>
            </a:spcBef>
            <a:spcAft>
              <a:spcPct val="15000"/>
            </a:spcAft>
            <a:buChar char="••"/>
          </a:pPr>
          <a:r>
            <a:rPr lang="es-CL" sz="3200" i="1" kern="1200" dirty="0" smtClean="0"/>
            <a:t>Herramientas ( Pensamiento abstracto y formal)</a:t>
          </a:r>
          <a:endParaRPr lang="es-CL" sz="3200" i="1" kern="1200" dirty="0"/>
        </a:p>
        <a:p>
          <a:pPr marL="285750" lvl="1" indent="-285750" algn="l" defTabSz="1422400">
            <a:lnSpc>
              <a:spcPct val="90000"/>
            </a:lnSpc>
            <a:spcBef>
              <a:spcPct val="0"/>
            </a:spcBef>
            <a:spcAft>
              <a:spcPct val="15000"/>
            </a:spcAft>
            <a:buChar char="••"/>
          </a:pPr>
          <a:r>
            <a:rPr lang="es-CL" sz="3200" i="1" kern="1200" dirty="0" smtClean="0"/>
            <a:t>Socialmente se espera</a:t>
          </a:r>
          <a:endParaRPr lang="es-CL" sz="3200" i="1" kern="1200" dirty="0"/>
        </a:p>
      </dsp:txBody>
      <dsp:txXfrm>
        <a:off x="3657599" y="3360256"/>
        <a:ext cx="4457966" cy="2056869"/>
      </dsp:txXfrm>
    </dsp:sp>
    <dsp:sp modelId="{8DE91F79-ED96-4BF8-8247-D540EFACD432}">
      <dsp:nvSpPr>
        <dsp:cNvPr id="0" name=""/>
        <dsp:cNvSpPr/>
      </dsp:nvSpPr>
      <dsp:spPr>
        <a:xfrm>
          <a:off x="0" y="3017444"/>
          <a:ext cx="3657600" cy="2742492"/>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99060" rIns="198120" bIns="99060" numCol="1" spcCol="1270" anchor="ctr" anchorCtr="0">
          <a:noAutofit/>
        </a:bodyPr>
        <a:lstStyle/>
        <a:p>
          <a:pPr lvl="0" algn="ctr" defTabSz="2311400">
            <a:lnSpc>
              <a:spcPct val="90000"/>
            </a:lnSpc>
            <a:spcBef>
              <a:spcPct val="0"/>
            </a:spcBef>
            <a:spcAft>
              <a:spcPct val="35000"/>
            </a:spcAft>
          </a:pPr>
          <a:r>
            <a:rPr lang="es-CL" sz="5200" kern="1200" dirty="0" smtClean="0"/>
            <a:t>Cognitivos</a:t>
          </a:r>
          <a:endParaRPr lang="es-CL" sz="5200" kern="1200" dirty="0"/>
        </a:p>
      </dsp:txBody>
      <dsp:txXfrm>
        <a:off x="133877" y="3151321"/>
        <a:ext cx="3389846" cy="247473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70A38B-2B39-4CE0-99B3-8AC00344E30E}">
      <dsp:nvSpPr>
        <dsp:cNvPr id="0" name=""/>
        <dsp:cNvSpPr/>
      </dsp:nvSpPr>
      <dsp:spPr>
        <a:xfrm>
          <a:off x="475252" y="0"/>
          <a:ext cx="7834472" cy="4896545"/>
        </a:xfrm>
        <a:prstGeom prst="swooshArrow">
          <a:avLst>
            <a:gd name="adj1" fmla="val 25000"/>
            <a:gd name="adj2" fmla="val 25000"/>
          </a:avLst>
        </a:prstGeom>
        <a:solidFill>
          <a:schemeClr val="accent6">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486648F-4482-4D69-9BC7-F75797CD8183}">
      <dsp:nvSpPr>
        <dsp:cNvPr id="0" name=""/>
        <dsp:cNvSpPr/>
      </dsp:nvSpPr>
      <dsp:spPr>
        <a:xfrm>
          <a:off x="1470229" y="3379595"/>
          <a:ext cx="203696" cy="203696"/>
        </a:xfrm>
        <a:prstGeom prst="ellipse">
          <a:avLst/>
        </a:prstGeom>
        <a:solidFill>
          <a:schemeClr val="accent6">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BDFE0E-34D4-47DE-9AA9-A2644F4B9D47}">
      <dsp:nvSpPr>
        <dsp:cNvPr id="0" name=""/>
        <dsp:cNvSpPr/>
      </dsp:nvSpPr>
      <dsp:spPr>
        <a:xfrm>
          <a:off x="1572078" y="3481443"/>
          <a:ext cx="1825431" cy="1415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34" tIns="0" rIns="0" bIns="0" numCol="1" spcCol="1270" anchor="t" anchorCtr="0">
          <a:noAutofit/>
        </a:bodyPr>
        <a:lstStyle/>
        <a:p>
          <a:pPr lvl="0" algn="ctr" defTabSz="933450">
            <a:lnSpc>
              <a:spcPct val="90000"/>
            </a:lnSpc>
            <a:spcBef>
              <a:spcPct val="0"/>
            </a:spcBef>
            <a:spcAft>
              <a:spcPct val="35000"/>
            </a:spcAft>
          </a:pPr>
          <a:r>
            <a:rPr lang="es-CL" sz="2100" b="1" kern="1200" dirty="0" smtClean="0"/>
            <a:t>Corporales: </a:t>
          </a:r>
          <a:r>
            <a:rPr lang="es-CL" sz="2100" i="1" kern="1200" dirty="0" smtClean="0"/>
            <a:t>Crecimiento</a:t>
          </a:r>
        </a:p>
        <a:p>
          <a:pPr lvl="0" algn="ctr" defTabSz="933450">
            <a:lnSpc>
              <a:spcPct val="90000"/>
            </a:lnSpc>
            <a:spcBef>
              <a:spcPct val="0"/>
            </a:spcBef>
            <a:spcAft>
              <a:spcPct val="35000"/>
            </a:spcAft>
          </a:pPr>
          <a:r>
            <a:rPr lang="es-CL" sz="2100" i="1" kern="1200" dirty="0" smtClean="0"/>
            <a:t>Rasgos sexual</a:t>
          </a:r>
        </a:p>
        <a:p>
          <a:pPr lvl="0" algn="ctr" defTabSz="933450">
            <a:lnSpc>
              <a:spcPct val="90000"/>
            </a:lnSpc>
            <a:spcBef>
              <a:spcPct val="0"/>
            </a:spcBef>
            <a:spcAft>
              <a:spcPct val="35000"/>
            </a:spcAft>
          </a:pPr>
          <a:r>
            <a:rPr lang="es-CL" sz="2100" i="1" kern="1200" dirty="0" smtClean="0"/>
            <a:t>secundarios </a:t>
          </a:r>
          <a:endParaRPr lang="es-CL" sz="2100" i="1" kern="1200" dirty="0"/>
        </a:p>
      </dsp:txBody>
      <dsp:txXfrm>
        <a:off x="1572078" y="3481443"/>
        <a:ext cx="1825431" cy="1415101"/>
      </dsp:txXfrm>
    </dsp:sp>
    <dsp:sp modelId="{CF274B71-0C7E-44A3-8990-26F633F81331}">
      <dsp:nvSpPr>
        <dsp:cNvPr id="0" name=""/>
        <dsp:cNvSpPr/>
      </dsp:nvSpPr>
      <dsp:spPr>
        <a:xfrm>
          <a:off x="3268241" y="2048714"/>
          <a:ext cx="368220" cy="368220"/>
        </a:xfrm>
        <a:prstGeom prst="ellipse">
          <a:avLst/>
        </a:prstGeom>
        <a:solidFill>
          <a:schemeClr val="accent6">
            <a:shade val="50000"/>
            <a:hueOff val="-307796"/>
            <a:satOff val="20520"/>
            <a:lumOff val="2679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011E45-CE78-46D1-A628-763F391DE00A}">
      <dsp:nvSpPr>
        <dsp:cNvPr id="0" name=""/>
        <dsp:cNvSpPr/>
      </dsp:nvSpPr>
      <dsp:spPr>
        <a:xfrm>
          <a:off x="3452351" y="2232824"/>
          <a:ext cx="1880273" cy="2663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5112" tIns="0" rIns="0" bIns="0" numCol="1" spcCol="1270" anchor="t" anchorCtr="0">
          <a:noAutofit/>
        </a:bodyPr>
        <a:lstStyle/>
        <a:p>
          <a:pPr lvl="0" algn="ctr" defTabSz="933450">
            <a:lnSpc>
              <a:spcPct val="90000"/>
            </a:lnSpc>
            <a:spcBef>
              <a:spcPct val="0"/>
            </a:spcBef>
            <a:spcAft>
              <a:spcPct val="35000"/>
            </a:spcAft>
          </a:pPr>
          <a:r>
            <a:rPr lang="es-CL" sz="2100" b="1" i="1" kern="1200" dirty="0" smtClean="0"/>
            <a:t>Cognitivos:</a:t>
          </a:r>
        </a:p>
        <a:p>
          <a:pPr lvl="0" algn="ctr" defTabSz="933450">
            <a:lnSpc>
              <a:spcPct val="90000"/>
            </a:lnSpc>
            <a:spcBef>
              <a:spcPct val="0"/>
            </a:spcBef>
            <a:spcAft>
              <a:spcPct val="35000"/>
            </a:spcAft>
          </a:pPr>
          <a:r>
            <a:rPr lang="es-CL" sz="2100" i="1" kern="1200" dirty="0" smtClean="0"/>
            <a:t>Resolución de Tareas.</a:t>
          </a:r>
        </a:p>
        <a:p>
          <a:pPr lvl="0" algn="l" defTabSz="933450">
            <a:lnSpc>
              <a:spcPct val="90000"/>
            </a:lnSpc>
            <a:spcBef>
              <a:spcPct val="0"/>
            </a:spcBef>
            <a:spcAft>
              <a:spcPct val="35000"/>
            </a:spcAft>
          </a:pPr>
          <a:endParaRPr lang="es-CL" sz="2100" kern="1200" dirty="0"/>
        </a:p>
      </dsp:txBody>
      <dsp:txXfrm>
        <a:off x="3452351" y="2232824"/>
        <a:ext cx="1880273" cy="2663720"/>
      </dsp:txXfrm>
    </dsp:sp>
    <dsp:sp modelId="{90C66F32-9BF4-409A-9CCF-DD031BB3A78D}">
      <dsp:nvSpPr>
        <dsp:cNvPr id="0" name=""/>
        <dsp:cNvSpPr/>
      </dsp:nvSpPr>
      <dsp:spPr>
        <a:xfrm>
          <a:off x="5430555" y="1238825"/>
          <a:ext cx="509240" cy="509240"/>
        </a:xfrm>
        <a:prstGeom prst="ellipse">
          <a:avLst/>
        </a:prstGeom>
        <a:solidFill>
          <a:schemeClr val="accent6">
            <a:shade val="50000"/>
            <a:hueOff val="-307796"/>
            <a:satOff val="20520"/>
            <a:lumOff val="2679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222B2B-70DE-4BA3-84D7-50943D40CB96}">
      <dsp:nvSpPr>
        <dsp:cNvPr id="0" name=""/>
        <dsp:cNvSpPr/>
      </dsp:nvSpPr>
      <dsp:spPr>
        <a:xfrm>
          <a:off x="5685175" y="1493446"/>
          <a:ext cx="1880273" cy="3403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9836" tIns="0" rIns="0" bIns="0" numCol="1" spcCol="1270" anchor="t" anchorCtr="0">
          <a:noAutofit/>
        </a:bodyPr>
        <a:lstStyle/>
        <a:p>
          <a:pPr lvl="0" algn="ctr" defTabSz="933450">
            <a:lnSpc>
              <a:spcPct val="90000"/>
            </a:lnSpc>
            <a:spcBef>
              <a:spcPct val="0"/>
            </a:spcBef>
            <a:spcAft>
              <a:spcPct val="35000"/>
            </a:spcAft>
          </a:pPr>
          <a:r>
            <a:rPr lang="es-CL" sz="2100" b="1" i="1" kern="1200" dirty="0" smtClean="0"/>
            <a:t>Sociales:</a:t>
          </a:r>
        </a:p>
        <a:p>
          <a:pPr lvl="0" algn="ctr" defTabSz="933450">
            <a:lnSpc>
              <a:spcPct val="90000"/>
            </a:lnSpc>
            <a:spcBef>
              <a:spcPct val="0"/>
            </a:spcBef>
            <a:spcAft>
              <a:spcPct val="35000"/>
            </a:spcAft>
          </a:pPr>
          <a:r>
            <a:rPr lang="es-CL" sz="2100" i="1" kern="1200" dirty="0" smtClean="0"/>
            <a:t>Definición de Roles Sociales y configuración de ellos</a:t>
          </a:r>
          <a:r>
            <a:rPr lang="es-CL" sz="2100" kern="1200" dirty="0" smtClean="0"/>
            <a:t>.</a:t>
          </a:r>
          <a:endParaRPr lang="es-CL" sz="2100" kern="1200" dirty="0"/>
        </a:p>
      </dsp:txBody>
      <dsp:txXfrm>
        <a:off x="5685175" y="1493446"/>
        <a:ext cx="1880273" cy="340309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6D96B4-2FE4-4C8C-89FD-0197E4A9F723}">
      <dsp:nvSpPr>
        <dsp:cNvPr id="0" name=""/>
        <dsp:cNvSpPr/>
      </dsp:nvSpPr>
      <dsp:spPr>
        <a:xfrm>
          <a:off x="4118" y="0"/>
          <a:ext cx="3962102" cy="4525963"/>
        </a:xfrm>
        <a:prstGeom prst="roundRect">
          <a:avLst>
            <a:gd name="adj" fmla="val 10000"/>
          </a:avLst>
        </a:prstGeom>
        <a:solidFill>
          <a:schemeClr val="accent1">
            <a:tint val="40000"/>
            <a:hueOff val="0"/>
            <a:satOff val="0"/>
            <a:lumOff val="0"/>
            <a:alphaOff val="0"/>
          </a:schemeClr>
        </a:solidFill>
        <a:ln>
          <a:solidFill>
            <a:srgbClr val="00B0F0"/>
          </a:solidFill>
        </a:ln>
        <a:effectLst/>
      </dsp:spPr>
      <dsp:style>
        <a:lnRef idx="0">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s-ES_tradnl" sz="3800" b="1" kern="1200" dirty="0" smtClean="0"/>
            <a:t>Contexto próximo (aula)</a:t>
          </a:r>
          <a:endParaRPr lang="es-ES_tradnl" sz="3800" b="1" kern="1200" dirty="0"/>
        </a:p>
      </dsp:txBody>
      <dsp:txXfrm>
        <a:off x="4118" y="0"/>
        <a:ext cx="3962102" cy="1357788"/>
      </dsp:txXfrm>
    </dsp:sp>
    <dsp:sp modelId="{ADDCEA41-9910-4956-B770-FB0DCBD15176}">
      <dsp:nvSpPr>
        <dsp:cNvPr id="0" name=""/>
        <dsp:cNvSpPr/>
      </dsp:nvSpPr>
      <dsp:spPr>
        <a:xfrm>
          <a:off x="400329" y="1357788"/>
          <a:ext cx="3169681" cy="2941875"/>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59055" rIns="78740" bIns="59055" numCol="1" spcCol="1270" anchor="ctr" anchorCtr="0">
          <a:noAutofit/>
        </a:bodyPr>
        <a:lstStyle/>
        <a:p>
          <a:pPr lvl="0" algn="ctr" defTabSz="1377950">
            <a:lnSpc>
              <a:spcPct val="90000"/>
            </a:lnSpc>
            <a:spcBef>
              <a:spcPct val="0"/>
            </a:spcBef>
            <a:spcAft>
              <a:spcPct val="35000"/>
            </a:spcAft>
          </a:pPr>
          <a:r>
            <a:rPr lang="es-ES_tradnl" sz="3100" kern="1200" dirty="0" smtClean="0"/>
            <a:t>Es en el que puede incidir más directamente el tutor y el equipo docente del </a:t>
          </a:r>
          <a:r>
            <a:rPr lang="es-ES_tradnl" sz="3100" kern="1200" dirty="0" err="1" smtClean="0"/>
            <a:t>centrogrupo</a:t>
          </a:r>
          <a:endParaRPr lang="es-ES_tradnl" sz="3100" kern="1200" dirty="0"/>
        </a:p>
      </dsp:txBody>
      <dsp:txXfrm>
        <a:off x="486494" y="1443953"/>
        <a:ext cx="2997351" cy="2769545"/>
      </dsp:txXfrm>
    </dsp:sp>
    <dsp:sp modelId="{49C7747E-98EF-47B3-AEE9-B7266ECC2695}">
      <dsp:nvSpPr>
        <dsp:cNvPr id="0" name=""/>
        <dsp:cNvSpPr/>
      </dsp:nvSpPr>
      <dsp:spPr>
        <a:xfrm>
          <a:off x="4263378" y="0"/>
          <a:ext cx="3962102" cy="452596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s-ES_tradnl" sz="3800" b="1" kern="1200" dirty="0" smtClean="0"/>
            <a:t>Contexto amplio (centro)</a:t>
          </a:r>
          <a:endParaRPr lang="es-ES_tradnl" sz="3800" b="1" kern="1200" dirty="0"/>
        </a:p>
      </dsp:txBody>
      <dsp:txXfrm>
        <a:off x="4263378" y="0"/>
        <a:ext cx="3962102" cy="1357788"/>
      </dsp:txXfrm>
    </dsp:sp>
    <dsp:sp modelId="{DEE0E0CA-BC4E-49ED-8C52-AACB5801C627}">
      <dsp:nvSpPr>
        <dsp:cNvPr id="0" name=""/>
        <dsp:cNvSpPr/>
      </dsp:nvSpPr>
      <dsp:spPr>
        <a:xfrm>
          <a:off x="4659589" y="1357788"/>
          <a:ext cx="3169681" cy="2941875"/>
        </a:xfrm>
        <a:prstGeom prst="roundRect">
          <a:avLst>
            <a:gd name="adj" fmla="val 10000"/>
          </a:avLst>
        </a:prstGeom>
        <a:solidFill>
          <a:srgbClr val="F8A45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59055" rIns="78740" bIns="59055" numCol="1" spcCol="1270" anchor="ctr" anchorCtr="0">
          <a:noAutofit/>
        </a:bodyPr>
        <a:lstStyle/>
        <a:p>
          <a:pPr lvl="0" algn="ctr" defTabSz="1377950">
            <a:lnSpc>
              <a:spcPct val="90000"/>
            </a:lnSpc>
            <a:spcBef>
              <a:spcPct val="0"/>
            </a:spcBef>
            <a:spcAft>
              <a:spcPct val="35000"/>
            </a:spcAft>
          </a:pPr>
          <a:r>
            <a:rPr lang="es-ES_tradnl" sz="3100" kern="1200" dirty="0" smtClean="0"/>
            <a:t>En el que inciden claustro, departamentos y equipo directivo.</a:t>
          </a:r>
          <a:endParaRPr lang="es-ES_tradnl" sz="3100" kern="1200" dirty="0"/>
        </a:p>
      </dsp:txBody>
      <dsp:txXfrm>
        <a:off x="4745754" y="1443953"/>
        <a:ext cx="2997351" cy="276954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A37A66-9AB6-42EA-85ED-8B126187F68B}">
      <dsp:nvSpPr>
        <dsp:cNvPr id="0" name=""/>
        <dsp:cNvSpPr/>
      </dsp:nvSpPr>
      <dsp:spPr>
        <a:xfrm>
          <a:off x="460905" y="1047"/>
          <a:ext cx="3479899" cy="2087939"/>
        </a:xfrm>
        <a:prstGeom prst="rect">
          <a:avLst/>
        </a:prstGeom>
        <a:solidFill>
          <a:srgbClr val="F595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s-ES_tradnl" sz="2200" b="1" kern="1200" dirty="0" smtClean="0"/>
            <a:t>Determinados factores de planificación y de práctica de enseñanza pueden compensar o acentuar las dificultades del alumno o alumna</a:t>
          </a:r>
          <a:endParaRPr lang="es-ES_tradnl" sz="2200" b="1" kern="1200" dirty="0"/>
        </a:p>
      </dsp:txBody>
      <dsp:txXfrm>
        <a:off x="460905" y="1047"/>
        <a:ext cx="3479899" cy="2087939"/>
      </dsp:txXfrm>
    </dsp:sp>
    <dsp:sp modelId="{BEA582D5-18C7-4DD4-BC3E-31D90A2AA2EA}">
      <dsp:nvSpPr>
        <dsp:cNvPr id="0" name=""/>
        <dsp:cNvSpPr/>
      </dsp:nvSpPr>
      <dsp:spPr>
        <a:xfrm>
          <a:off x="4288794" y="1047"/>
          <a:ext cx="3479899" cy="2087939"/>
        </a:xfrm>
        <a:prstGeom prst="rect">
          <a:avLst/>
        </a:prstGeom>
        <a:solidFill>
          <a:srgbClr val="F8A45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s-ES_tradnl" sz="2200" b="1" kern="1200" dirty="0" smtClean="0"/>
            <a:t>A partir de la observación del desarrollo de estos factores podemos determinar el tipo de ayudas necesarias</a:t>
          </a:r>
          <a:endParaRPr lang="es-ES_tradnl" sz="2200" b="1" kern="1200" dirty="0"/>
        </a:p>
      </dsp:txBody>
      <dsp:txXfrm>
        <a:off x="4288794" y="1047"/>
        <a:ext cx="3479899" cy="2087939"/>
      </dsp:txXfrm>
    </dsp:sp>
    <dsp:sp modelId="{23F285F4-17E1-40AE-8133-A4EDEA333BDB}">
      <dsp:nvSpPr>
        <dsp:cNvPr id="0" name=""/>
        <dsp:cNvSpPr/>
      </dsp:nvSpPr>
      <dsp:spPr>
        <a:xfrm>
          <a:off x="2374850" y="2436976"/>
          <a:ext cx="3479899" cy="2087939"/>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s-ES_tradnl" sz="2200" b="1" kern="1200" dirty="0" smtClean="0"/>
            <a:t>Es en este contexto donde tiene lugar la actuación docente y en él que se puede promover de forma intencional y planificada el desarrollo del alumnado</a:t>
          </a:r>
          <a:endParaRPr lang="es-ES_tradnl" sz="2200" b="1" kern="1200" dirty="0"/>
        </a:p>
      </dsp:txBody>
      <dsp:txXfrm>
        <a:off x="2374850" y="2436976"/>
        <a:ext cx="3479899" cy="2087939"/>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8.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default#3">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51210B-1656-4D61-9737-528B1958C46D}" type="datetimeFigureOut">
              <a:rPr lang="es-ES" smtClean="0"/>
              <a:pPr/>
              <a:t>22/07/2013</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F9A730-486F-4FD0-BE27-06B7EDFE3256}" type="slidenum">
              <a:rPr lang="es-ES" smtClean="0"/>
              <a:pPr/>
              <a:t>‹Nº›</a:t>
            </a:fld>
            <a:endParaRPr lang="es-ES"/>
          </a:p>
        </p:txBody>
      </p:sp>
    </p:spTree>
    <p:extLst>
      <p:ext uri="{BB962C8B-B14F-4D97-AF65-F5344CB8AC3E}">
        <p14:creationId xmlns:p14="http://schemas.microsoft.com/office/powerpoint/2010/main" xmlns="" val="104214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D0F9A730-486F-4FD0-BE27-06B7EDFE3256}" type="slidenum">
              <a:rPr lang="es-ES" smtClean="0"/>
              <a:pPr/>
              <a:t>15</a:t>
            </a:fld>
            <a:endParaRPr lang="es-ES"/>
          </a:p>
        </p:txBody>
      </p:sp>
    </p:spTree>
    <p:extLst>
      <p:ext uri="{BB962C8B-B14F-4D97-AF65-F5344CB8AC3E}">
        <p14:creationId xmlns:p14="http://schemas.microsoft.com/office/powerpoint/2010/main" xmlns="" val="3576323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C8938B7A-F07F-4D97-94A3-A9A84C9C4867}" type="datetime1">
              <a:rPr lang="es-ES" smtClean="0"/>
              <a:pPr/>
              <a:t>22/07/2013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6E6D312-AC77-4243-8E41-F90D385411BA}" type="slidenum">
              <a:rPr lang="es-ES" smtClean="0"/>
              <a:pPr/>
              <a:t>‹Nº›</a:t>
            </a:fld>
            <a:endParaRPr lang="es-ES"/>
          </a:p>
        </p:txBody>
      </p:sp>
    </p:spTree>
    <p:extLst>
      <p:ext uri="{BB962C8B-B14F-4D97-AF65-F5344CB8AC3E}">
        <p14:creationId xmlns:p14="http://schemas.microsoft.com/office/powerpoint/2010/main" xmlns="" val="3912063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7F92990-7947-4937-809A-0F539A5C7F8C}" type="datetime1">
              <a:rPr lang="es-ES" smtClean="0"/>
              <a:pPr/>
              <a:t>22/07/2013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6E6D312-AC77-4243-8E41-F90D385411BA}" type="slidenum">
              <a:rPr lang="es-ES" smtClean="0"/>
              <a:pPr/>
              <a:t>‹Nº›</a:t>
            </a:fld>
            <a:endParaRPr lang="es-ES"/>
          </a:p>
        </p:txBody>
      </p:sp>
    </p:spTree>
    <p:extLst>
      <p:ext uri="{BB962C8B-B14F-4D97-AF65-F5344CB8AC3E}">
        <p14:creationId xmlns:p14="http://schemas.microsoft.com/office/powerpoint/2010/main" xmlns="" val="4228433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B9A62A0-6D3B-49BE-8A94-83C55FE03D59}" type="datetime1">
              <a:rPr lang="es-ES" smtClean="0"/>
              <a:pPr/>
              <a:t>22/07/2013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6E6D312-AC77-4243-8E41-F90D385411BA}" type="slidenum">
              <a:rPr lang="es-ES" smtClean="0"/>
              <a:pPr/>
              <a:t>‹Nº›</a:t>
            </a:fld>
            <a:endParaRPr lang="es-ES"/>
          </a:p>
        </p:txBody>
      </p:sp>
    </p:spTree>
    <p:extLst>
      <p:ext uri="{BB962C8B-B14F-4D97-AF65-F5344CB8AC3E}">
        <p14:creationId xmlns:p14="http://schemas.microsoft.com/office/powerpoint/2010/main" xmlns="" val="250047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845CD04-D68D-4567-A5C4-68CA4D256065}" type="datetime1">
              <a:rPr lang="es-ES" smtClean="0"/>
              <a:pPr/>
              <a:t>22/07/2013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6E6D312-AC77-4243-8E41-F90D385411BA}" type="slidenum">
              <a:rPr lang="es-ES" smtClean="0"/>
              <a:pPr/>
              <a:t>‹Nº›</a:t>
            </a:fld>
            <a:endParaRPr lang="es-ES"/>
          </a:p>
        </p:txBody>
      </p:sp>
    </p:spTree>
    <p:extLst>
      <p:ext uri="{BB962C8B-B14F-4D97-AF65-F5344CB8AC3E}">
        <p14:creationId xmlns:p14="http://schemas.microsoft.com/office/powerpoint/2010/main" xmlns="" val="384230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D971BF8-ACAF-464B-9625-FF89F0279DEE}" type="datetime1">
              <a:rPr lang="es-ES" smtClean="0"/>
              <a:pPr/>
              <a:t>22/07/2013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6E6D312-AC77-4243-8E41-F90D385411BA}" type="slidenum">
              <a:rPr lang="es-ES" smtClean="0"/>
              <a:pPr/>
              <a:t>‹Nº›</a:t>
            </a:fld>
            <a:endParaRPr lang="es-ES"/>
          </a:p>
        </p:txBody>
      </p:sp>
    </p:spTree>
    <p:extLst>
      <p:ext uri="{BB962C8B-B14F-4D97-AF65-F5344CB8AC3E}">
        <p14:creationId xmlns:p14="http://schemas.microsoft.com/office/powerpoint/2010/main" xmlns="" val="3040568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AAA00093-C524-49FE-9F82-1E769D687B2C}" type="datetime1">
              <a:rPr lang="es-ES" smtClean="0"/>
              <a:pPr/>
              <a:t>22/07/2013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6E6D312-AC77-4243-8E41-F90D385411BA}" type="slidenum">
              <a:rPr lang="es-ES" smtClean="0"/>
              <a:pPr/>
              <a:t>‹Nº›</a:t>
            </a:fld>
            <a:endParaRPr lang="es-ES"/>
          </a:p>
        </p:txBody>
      </p:sp>
    </p:spTree>
    <p:extLst>
      <p:ext uri="{BB962C8B-B14F-4D97-AF65-F5344CB8AC3E}">
        <p14:creationId xmlns:p14="http://schemas.microsoft.com/office/powerpoint/2010/main" xmlns="" val="4141249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9DCC72C2-CAE7-4453-A6D6-71EC3E5DFD6A}" type="datetime1">
              <a:rPr lang="es-ES" smtClean="0"/>
              <a:pPr/>
              <a:t>22/07/2013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26E6D312-AC77-4243-8E41-F90D385411BA}" type="slidenum">
              <a:rPr lang="es-ES" smtClean="0"/>
              <a:pPr/>
              <a:t>‹Nº›</a:t>
            </a:fld>
            <a:endParaRPr lang="es-ES"/>
          </a:p>
        </p:txBody>
      </p:sp>
    </p:spTree>
    <p:extLst>
      <p:ext uri="{BB962C8B-B14F-4D97-AF65-F5344CB8AC3E}">
        <p14:creationId xmlns:p14="http://schemas.microsoft.com/office/powerpoint/2010/main" xmlns="" val="1496065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E7047B1-085F-4761-8C09-F19CF270ADCB}" type="datetime1">
              <a:rPr lang="es-ES" smtClean="0"/>
              <a:pPr/>
              <a:t>22/07/2013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26E6D312-AC77-4243-8E41-F90D385411BA}" type="slidenum">
              <a:rPr lang="es-ES" smtClean="0"/>
              <a:pPr/>
              <a:t>‹Nº›</a:t>
            </a:fld>
            <a:endParaRPr lang="es-ES"/>
          </a:p>
        </p:txBody>
      </p:sp>
    </p:spTree>
    <p:extLst>
      <p:ext uri="{BB962C8B-B14F-4D97-AF65-F5344CB8AC3E}">
        <p14:creationId xmlns:p14="http://schemas.microsoft.com/office/powerpoint/2010/main" xmlns="" val="2074643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140494E-8AB6-412C-B761-EC5D2E8E7253}" type="datetime1">
              <a:rPr lang="es-ES" smtClean="0"/>
              <a:pPr/>
              <a:t>22/07/2013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26E6D312-AC77-4243-8E41-F90D385411BA}" type="slidenum">
              <a:rPr lang="es-ES" smtClean="0"/>
              <a:pPr/>
              <a:t>‹Nº›</a:t>
            </a:fld>
            <a:endParaRPr lang="es-ES"/>
          </a:p>
        </p:txBody>
      </p:sp>
    </p:spTree>
    <p:extLst>
      <p:ext uri="{BB962C8B-B14F-4D97-AF65-F5344CB8AC3E}">
        <p14:creationId xmlns:p14="http://schemas.microsoft.com/office/powerpoint/2010/main" xmlns="" val="1545230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C25BB65-16C9-487A-A25A-C1DBC7EFE458}" type="datetime1">
              <a:rPr lang="es-ES" smtClean="0"/>
              <a:pPr/>
              <a:t>22/07/2013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6E6D312-AC77-4243-8E41-F90D385411BA}" type="slidenum">
              <a:rPr lang="es-ES" smtClean="0"/>
              <a:pPr/>
              <a:t>‹Nº›</a:t>
            </a:fld>
            <a:endParaRPr lang="es-ES"/>
          </a:p>
        </p:txBody>
      </p:sp>
    </p:spTree>
    <p:extLst>
      <p:ext uri="{BB962C8B-B14F-4D97-AF65-F5344CB8AC3E}">
        <p14:creationId xmlns:p14="http://schemas.microsoft.com/office/powerpoint/2010/main" xmlns="" val="1729930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F57F2D3-842E-43BD-B770-4172A39653CD}" type="datetime1">
              <a:rPr lang="es-ES" smtClean="0"/>
              <a:pPr/>
              <a:t>22/07/2013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6E6D312-AC77-4243-8E41-F90D385411BA}" type="slidenum">
              <a:rPr lang="es-ES" smtClean="0"/>
              <a:pPr/>
              <a:t>‹Nº›</a:t>
            </a:fld>
            <a:endParaRPr lang="es-ES"/>
          </a:p>
        </p:txBody>
      </p:sp>
    </p:spTree>
    <p:extLst>
      <p:ext uri="{BB962C8B-B14F-4D97-AF65-F5344CB8AC3E}">
        <p14:creationId xmlns:p14="http://schemas.microsoft.com/office/powerpoint/2010/main" xmlns="" val="3319159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2B2E0-4A7C-41D1-8EDA-9D298B60368B}" type="datetime1">
              <a:rPr lang="es-ES" smtClean="0"/>
              <a:pPr/>
              <a:t>22/07/2013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E6D312-AC77-4243-8E41-F90D385411BA}" type="slidenum">
              <a:rPr lang="es-ES" smtClean="0"/>
              <a:pPr/>
              <a:t>‹Nº›</a:t>
            </a:fld>
            <a:endParaRPr lang="es-ES"/>
          </a:p>
        </p:txBody>
      </p:sp>
    </p:spTree>
    <p:extLst>
      <p:ext uri="{BB962C8B-B14F-4D97-AF65-F5344CB8AC3E}">
        <p14:creationId xmlns:p14="http://schemas.microsoft.com/office/powerpoint/2010/main" xmlns="" val="12629265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www.uah.es/imagenes/barra_superior/logo_uah_corto.gif"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Autofit/>
          </a:bodyPr>
          <a:lstStyle/>
          <a:p>
            <a:r>
              <a:rPr lang="es-MX" b="1" i="1" dirty="0" smtClean="0"/>
              <a:t>FACTORES QUE INFLUYEN EN EL APRENDIZAJE</a:t>
            </a:r>
            <a:r>
              <a:rPr lang="es-ES" b="1" i="1" dirty="0"/>
              <a:t/>
            </a:r>
            <a:br>
              <a:rPr lang="es-ES" b="1" i="1" dirty="0"/>
            </a:br>
            <a:endParaRPr lang="es-ES" b="1" i="1" dirty="0"/>
          </a:p>
        </p:txBody>
      </p:sp>
      <p:sp>
        <p:nvSpPr>
          <p:cNvPr id="3" name="2 Subtítulo"/>
          <p:cNvSpPr>
            <a:spLocks noGrp="1"/>
          </p:cNvSpPr>
          <p:nvPr>
            <p:ph type="subTitle" idx="1"/>
          </p:nvPr>
        </p:nvSpPr>
        <p:spPr>
          <a:xfrm>
            <a:off x="1371600" y="3886200"/>
            <a:ext cx="7016824" cy="2639144"/>
          </a:xfrm>
        </p:spPr>
        <p:txBody>
          <a:bodyPr>
            <a:normAutofit fontScale="92500" lnSpcReduction="10000"/>
          </a:bodyPr>
          <a:lstStyle/>
          <a:p>
            <a:pPr algn="r"/>
            <a:r>
              <a:rPr lang="es-ES" sz="3400" b="1" dirty="0" smtClean="0">
                <a:solidFill>
                  <a:srgbClr val="0070C0"/>
                </a:solidFill>
              </a:rPr>
              <a:t>Loreto </a:t>
            </a:r>
            <a:r>
              <a:rPr lang="es-ES" sz="3400" b="1" dirty="0" err="1" smtClean="0">
                <a:solidFill>
                  <a:srgbClr val="0070C0"/>
                </a:solidFill>
              </a:rPr>
              <a:t>Cantillana</a:t>
            </a:r>
            <a:endParaRPr lang="es-ES" sz="3400" b="1" dirty="0" smtClean="0">
              <a:solidFill>
                <a:srgbClr val="0070C0"/>
              </a:solidFill>
            </a:endParaRPr>
          </a:p>
          <a:p>
            <a:pPr algn="r"/>
            <a:r>
              <a:rPr lang="es-ES" sz="3400" b="1" dirty="0" smtClean="0">
                <a:solidFill>
                  <a:srgbClr val="0070C0"/>
                </a:solidFill>
              </a:rPr>
              <a:t>Eduardo Carmona </a:t>
            </a:r>
          </a:p>
          <a:p>
            <a:pPr algn="r"/>
            <a:r>
              <a:rPr lang="es-ES" sz="3400" b="1" dirty="0" err="1" smtClean="0">
                <a:solidFill>
                  <a:srgbClr val="0070C0"/>
                </a:solidFill>
              </a:rPr>
              <a:t>Maria</a:t>
            </a:r>
            <a:r>
              <a:rPr lang="es-ES" sz="3400" b="1" dirty="0" smtClean="0">
                <a:solidFill>
                  <a:srgbClr val="0070C0"/>
                </a:solidFill>
              </a:rPr>
              <a:t> Luisa </a:t>
            </a:r>
            <a:r>
              <a:rPr lang="es-ES" sz="3400" b="1" dirty="0" err="1" smtClean="0">
                <a:solidFill>
                  <a:srgbClr val="0070C0"/>
                </a:solidFill>
              </a:rPr>
              <a:t>Collarte</a:t>
            </a:r>
            <a:r>
              <a:rPr lang="es-ES" sz="3400" b="1" dirty="0" smtClean="0">
                <a:solidFill>
                  <a:srgbClr val="0070C0"/>
                </a:solidFill>
              </a:rPr>
              <a:t> </a:t>
            </a:r>
          </a:p>
          <a:p>
            <a:pPr algn="r"/>
            <a:r>
              <a:rPr lang="es-ES" sz="3400" b="1" dirty="0" smtClean="0">
                <a:solidFill>
                  <a:srgbClr val="0070C0"/>
                </a:solidFill>
              </a:rPr>
              <a:t>Sandra </a:t>
            </a:r>
            <a:r>
              <a:rPr lang="es-ES" sz="3400" b="1" dirty="0" err="1" smtClean="0">
                <a:solidFill>
                  <a:srgbClr val="0070C0"/>
                </a:solidFill>
              </a:rPr>
              <a:t>Diaz</a:t>
            </a:r>
            <a:endParaRPr lang="es-ES" sz="3400" b="1" dirty="0" smtClean="0">
              <a:solidFill>
                <a:srgbClr val="0070C0"/>
              </a:solidFill>
            </a:endParaRPr>
          </a:p>
          <a:p>
            <a:r>
              <a:rPr lang="es-ES" b="1" dirty="0" smtClean="0">
                <a:solidFill>
                  <a:srgbClr val="0070C0"/>
                </a:solidFill>
              </a:rPr>
              <a:t>Julio 2013</a:t>
            </a:r>
            <a:endParaRPr lang="es-ES" b="1" dirty="0">
              <a:solidFill>
                <a:srgbClr val="0070C0"/>
              </a:solidFill>
            </a:endParaRPr>
          </a:p>
        </p:txBody>
      </p:sp>
      <p:pic>
        <p:nvPicPr>
          <p:cNvPr id="1026" name="Picture 2" descr="Logotipo de la Universidad"/>
          <p:cNvPicPr>
            <a:picLocks noChangeAspect="1" noChangeArrowheads="1"/>
          </p:cNvPicPr>
          <p:nvPr/>
        </p:nvPicPr>
        <p:blipFill>
          <a:blip r:embed="rId2" r:link="rId3">
            <a:grayscl/>
            <a:extLst>
              <a:ext uri="{28A0092B-C50C-407E-A947-70E740481C1C}">
                <a14:useLocalDpi xmlns:a14="http://schemas.microsoft.com/office/drawing/2010/main" xmlns="" val="0"/>
              </a:ext>
            </a:extLst>
          </a:blip>
          <a:srcRect/>
          <a:stretch>
            <a:fillRect/>
          </a:stretch>
        </p:blipFill>
        <p:spPr bwMode="auto">
          <a:xfrm>
            <a:off x="3650228" y="381000"/>
            <a:ext cx="2286000" cy="752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6322573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ln>
            <a:solidFill>
              <a:schemeClr val="accent1"/>
            </a:solidFill>
          </a:ln>
        </p:spPr>
        <p:txBody>
          <a:bodyPr/>
          <a:lstStyle/>
          <a:p>
            <a:r>
              <a:rPr lang="es-ES" b="1" dirty="0" smtClean="0">
                <a:solidFill>
                  <a:srgbClr val="0070C0"/>
                </a:solidFill>
              </a:rPr>
              <a:t>4. ESTRATEGIAS DE APRENDIZAJE</a:t>
            </a:r>
            <a:endParaRPr lang="es-ES" b="1" dirty="0">
              <a:solidFill>
                <a:srgbClr val="0070C0"/>
              </a:solidFill>
            </a:endParaRPr>
          </a:p>
        </p:txBody>
      </p:sp>
      <p:sp>
        <p:nvSpPr>
          <p:cNvPr id="5" name="4 Rectángulo"/>
          <p:cNvSpPr/>
          <p:nvPr/>
        </p:nvSpPr>
        <p:spPr>
          <a:xfrm>
            <a:off x="179512" y="1460683"/>
            <a:ext cx="2194832" cy="1200329"/>
          </a:xfrm>
          <a:prstGeom prst="rect">
            <a:avLst/>
          </a:prstGeom>
        </p:spPr>
        <p:txBody>
          <a:bodyPr wrap="none">
            <a:spAutoFit/>
          </a:bodyPr>
          <a:lstStyle/>
          <a:p>
            <a:r>
              <a:rPr lang="es-ES" sz="3600" b="1" dirty="0">
                <a:solidFill>
                  <a:srgbClr val="0070C0"/>
                </a:solidFill>
              </a:rPr>
              <a:t>¿Qué </a:t>
            </a:r>
            <a:r>
              <a:rPr lang="es-ES" sz="3600" b="1" dirty="0" smtClean="0">
                <a:solidFill>
                  <a:srgbClr val="0070C0"/>
                </a:solidFill>
              </a:rPr>
              <a:t>son?</a:t>
            </a:r>
          </a:p>
          <a:p>
            <a:endParaRPr lang="es-ES" sz="3600" b="1" dirty="0">
              <a:solidFill>
                <a:srgbClr val="0070C0"/>
              </a:solidFill>
            </a:endParaRPr>
          </a:p>
        </p:txBody>
      </p:sp>
      <p:sp>
        <p:nvSpPr>
          <p:cNvPr id="6" name="5 CuadroTexto"/>
          <p:cNvSpPr txBox="1"/>
          <p:nvPr/>
        </p:nvSpPr>
        <p:spPr>
          <a:xfrm>
            <a:off x="382494" y="2060848"/>
            <a:ext cx="8748464" cy="3108543"/>
          </a:xfrm>
          <a:prstGeom prst="rect">
            <a:avLst/>
          </a:prstGeom>
          <a:noFill/>
        </p:spPr>
        <p:txBody>
          <a:bodyPr wrap="square" rtlCol="0">
            <a:spAutoFit/>
          </a:bodyPr>
          <a:lstStyle/>
          <a:p>
            <a:pPr algn="just"/>
            <a:r>
              <a:rPr lang="es-ES" sz="2800" i="1" dirty="0"/>
              <a:t>Las habilidades de trabajo y estudio que posee un estudiante, de tal modo que le posibilitan o dificultan</a:t>
            </a:r>
          </a:p>
          <a:p>
            <a:pPr algn="just"/>
            <a:r>
              <a:rPr lang="es-ES" sz="2800" i="1" dirty="0"/>
              <a:t>el aprendizaje de los distintos tipos de </a:t>
            </a:r>
            <a:r>
              <a:rPr lang="es-ES" sz="2800" i="1" dirty="0" smtClean="0"/>
              <a:t>contenidos</a:t>
            </a:r>
          </a:p>
          <a:p>
            <a:pPr algn="just"/>
            <a:endParaRPr lang="es-ES" sz="2800" i="1" dirty="0" smtClean="0"/>
          </a:p>
          <a:p>
            <a:pPr algn="just"/>
            <a:r>
              <a:rPr lang="es-ES" sz="2800" i="1" dirty="0"/>
              <a:t>L</a:t>
            </a:r>
            <a:r>
              <a:rPr lang="es-ES" sz="2800" i="1" dirty="0" smtClean="0"/>
              <a:t>as </a:t>
            </a:r>
            <a:r>
              <a:rPr lang="es-ES" sz="2800" i="1" dirty="0"/>
              <a:t>estrategias se organizan basándose en técnicas diferentes, según el </a:t>
            </a:r>
            <a:r>
              <a:rPr lang="es-ES" sz="2800" i="1" dirty="0" smtClean="0"/>
              <a:t>tipo de </a:t>
            </a:r>
            <a:r>
              <a:rPr lang="es-ES" sz="2800" i="1" dirty="0"/>
              <a:t>aprendizaje que queramos realizar.</a:t>
            </a:r>
          </a:p>
        </p:txBody>
      </p:sp>
      <p:pic>
        <p:nvPicPr>
          <p:cNvPr id="9218" name="Picture 2" descr="http://t2.gstatic.com/images?q=tbn:ANd9GcSyOH3OKWwhG_fYOB7G3BB99N54IZAOg8JRXSh3y7iada_3GkvAwQ"/>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83568" y="4936815"/>
            <a:ext cx="1921185" cy="1921185"/>
          </a:xfrm>
          <a:prstGeom prst="rect">
            <a:avLst/>
          </a:prstGeom>
          <a:noFill/>
          <a:extLst>
            <a:ext uri="{909E8E84-426E-40DD-AFC4-6F175D3DCCD1}">
              <a14:hiddenFill xmlns:a14="http://schemas.microsoft.com/office/drawing/2010/main" xmlns="">
                <a:solidFill>
                  <a:srgbClr val="FFFFFF"/>
                </a:solidFill>
              </a14:hiddenFill>
            </a:ext>
          </a:extLst>
        </p:spPr>
      </p:pic>
      <p:pic>
        <p:nvPicPr>
          <p:cNvPr id="9220" name="Picture 4" descr="http://t2.gstatic.com/images?q=tbn:ANd9GcTrPsqtlrySU_pKQMSTwvhuFOXD1UogaG85ac5bbAd9yqr7iQP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925381" y="4791075"/>
            <a:ext cx="2209800" cy="20669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0105382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13184" y="27582"/>
            <a:ext cx="8229600" cy="4525963"/>
          </a:xfrm>
        </p:spPr>
        <p:txBody>
          <a:bodyPr>
            <a:normAutofit/>
          </a:bodyPr>
          <a:lstStyle/>
          <a:p>
            <a:pPr>
              <a:buFont typeface="Wingdings" pitchFamily="2" charset="2"/>
              <a:buChar char="q"/>
            </a:pPr>
            <a:r>
              <a:rPr lang="es-ES" sz="2800" i="1" dirty="0"/>
              <a:t>El uso de una estrategia o técnica </a:t>
            </a:r>
            <a:r>
              <a:rPr lang="es-ES" sz="2800" i="1" dirty="0" smtClean="0"/>
              <a:t>concreta dependerá </a:t>
            </a:r>
            <a:r>
              <a:rPr lang="es-ES" sz="2800" i="1" dirty="0"/>
              <a:t>de:</a:t>
            </a:r>
          </a:p>
          <a:p>
            <a:r>
              <a:rPr lang="es-ES" sz="2800" b="1" i="1" dirty="0" smtClean="0"/>
              <a:t>la </a:t>
            </a:r>
            <a:r>
              <a:rPr lang="es-ES" sz="2800" b="1" i="1" dirty="0"/>
              <a:t>finalidad </a:t>
            </a:r>
            <a:r>
              <a:rPr lang="es-ES" sz="2800" i="1" dirty="0"/>
              <a:t>que se </a:t>
            </a:r>
            <a:r>
              <a:rPr lang="es-ES" sz="2800" i="1" dirty="0" smtClean="0"/>
              <a:t>pretende</a:t>
            </a:r>
          </a:p>
          <a:p>
            <a:r>
              <a:rPr lang="es-ES" sz="2800" b="1" i="1" dirty="0" smtClean="0"/>
              <a:t>el </a:t>
            </a:r>
            <a:r>
              <a:rPr lang="es-ES" sz="2800" b="1" i="1" dirty="0"/>
              <a:t>material de estudio </a:t>
            </a:r>
            <a:r>
              <a:rPr lang="es-ES" sz="2800" i="1" dirty="0"/>
              <a:t>que se </a:t>
            </a:r>
            <a:r>
              <a:rPr lang="es-ES" sz="2800" i="1" dirty="0" smtClean="0"/>
              <a:t>utilice</a:t>
            </a:r>
          </a:p>
          <a:p>
            <a:r>
              <a:rPr lang="es-ES" sz="2800" b="1" i="1" dirty="0" smtClean="0"/>
              <a:t>los </a:t>
            </a:r>
            <a:r>
              <a:rPr lang="es-ES" sz="2800" b="1" i="1" dirty="0"/>
              <a:t>conocimientos previos </a:t>
            </a:r>
            <a:r>
              <a:rPr lang="es-ES" sz="2800" i="1" dirty="0"/>
              <a:t>sobre el tema </a:t>
            </a:r>
            <a:endParaRPr lang="es-ES" sz="2800" i="1" dirty="0" smtClean="0"/>
          </a:p>
          <a:p>
            <a:r>
              <a:rPr lang="es-ES" sz="2800" b="1" i="1" dirty="0" smtClean="0"/>
              <a:t>las </a:t>
            </a:r>
            <a:r>
              <a:rPr lang="es-ES" sz="2800" b="1" i="1" dirty="0"/>
              <a:t>condiciones de aprendizaje </a:t>
            </a:r>
            <a:r>
              <a:rPr lang="es-ES" sz="2800" i="1" dirty="0"/>
              <a:t>de que se disponga </a:t>
            </a:r>
          </a:p>
        </p:txBody>
      </p:sp>
      <p:sp>
        <p:nvSpPr>
          <p:cNvPr id="4" name="3 CuadroTexto"/>
          <p:cNvSpPr txBox="1"/>
          <p:nvPr/>
        </p:nvSpPr>
        <p:spPr>
          <a:xfrm>
            <a:off x="436177" y="3284984"/>
            <a:ext cx="7920880" cy="1384995"/>
          </a:xfrm>
          <a:prstGeom prst="rect">
            <a:avLst/>
          </a:prstGeom>
          <a:noFill/>
        </p:spPr>
        <p:txBody>
          <a:bodyPr wrap="square" rtlCol="0">
            <a:spAutoFit/>
          </a:bodyPr>
          <a:lstStyle/>
          <a:p>
            <a:pPr marL="457200" indent="-457200" algn="just">
              <a:buFont typeface="Wingdings" pitchFamily="2" charset="2"/>
              <a:buChar char="q"/>
            </a:pPr>
            <a:r>
              <a:rPr lang="es-ES" sz="2800" dirty="0" smtClean="0"/>
              <a:t>Utilizar </a:t>
            </a:r>
            <a:r>
              <a:rPr lang="es-ES" sz="2800" dirty="0"/>
              <a:t>herramientas o estrategias de aprendizaje adecuadas es </a:t>
            </a:r>
            <a:r>
              <a:rPr lang="es-ES" sz="2800" dirty="0" smtClean="0"/>
              <a:t>algo que </a:t>
            </a:r>
            <a:r>
              <a:rPr lang="es-ES" sz="2800" dirty="0"/>
              <a:t>requiere un </a:t>
            </a:r>
            <a:r>
              <a:rPr lang="es-ES" sz="2800" b="1" dirty="0"/>
              <a:t>plan de </a:t>
            </a:r>
            <a:r>
              <a:rPr lang="es-ES" sz="2800" b="1" dirty="0" smtClean="0"/>
              <a:t>instrucción</a:t>
            </a:r>
            <a:endParaRPr lang="es-ES" sz="2800" dirty="0"/>
          </a:p>
        </p:txBody>
      </p:sp>
      <p:sp>
        <p:nvSpPr>
          <p:cNvPr id="6" name="5 Rectángulo"/>
          <p:cNvSpPr/>
          <p:nvPr/>
        </p:nvSpPr>
        <p:spPr>
          <a:xfrm>
            <a:off x="413163" y="4639000"/>
            <a:ext cx="2888233" cy="707886"/>
          </a:xfrm>
          <a:prstGeom prst="rect">
            <a:avLst/>
          </a:prstGeom>
        </p:spPr>
        <p:txBody>
          <a:bodyPr wrap="square">
            <a:spAutoFit/>
          </a:bodyPr>
          <a:lstStyle/>
          <a:p>
            <a:r>
              <a:rPr lang="es-ES" sz="4000" b="1" i="1" dirty="0">
                <a:solidFill>
                  <a:srgbClr val="0070C0"/>
                </a:solidFill>
              </a:rPr>
              <a:t>Debate</a:t>
            </a:r>
          </a:p>
        </p:txBody>
      </p:sp>
      <p:sp>
        <p:nvSpPr>
          <p:cNvPr id="7" name="6 CuadroTexto"/>
          <p:cNvSpPr txBox="1"/>
          <p:nvPr/>
        </p:nvSpPr>
        <p:spPr>
          <a:xfrm>
            <a:off x="179512" y="5346886"/>
            <a:ext cx="8568952" cy="1200329"/>
          </a:xfrm>
          <a:prstGeom prst="rect">
            <a:avLst/>
          </a:prstGeom>
          <a:noFill/>
        </p:spPr>
        <p:txBody>
          <a:bodyPr wrap="square" rtlCol="0">
            <a:spAutoFit/>
          </a:bodyPr>
          <a:lstStyle/>
          <a:p>
            <a:pPr algn="just"/>
            <a:r>
              <a:rPr lang="es-ES" sz="2400" i="1" dirty="0" smtClean="0"/>
              <a:t>Equipo docente interdisciplinario seria conveniente que elaborara un plan de instrucción, donde se contemple la planificación de las técnicas mas apropiadas, evaluando la pertinencia de estas</a:t>
            </a:r>
            <a:endParaRPr lang="es-ES" sz="2400" i="1" dirty="0"/>
          </a:p>
        </p:txBody>
      </p:sp>
    </p:spTree>
    <p:extLst>
      <p:ext uri="{BB962C8B-B14F-4D97-AF65-F5344CB8AC3E}">
        <p14:creationId xmlns:p14="http://schemas.microsoft.com/office/powerpoint/2010/main" xmlns="" val="20511489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395536" y="4337"/>
            <a:ext cx="8229600" cy="1143000"/>
          </a:xfrm>
          <a:ln>
            <a:solidFill>
              <a:schemeClr val="accent1"/>
            </a:solidFill>
          </a:ln>
        </p:spPr>
        <p:txBody>
          <a:bodyPr/>
          <a:lstStyle/>
          <a:p>
            <a:r>
              <a:rPr lang="es-ES" b="1" dirty="0">
                <a:solidFill>
                  <a:srgbClr val="0070C0"/>
                </a:solidFill>
              </a:rPr>
              <a:t>5</a:t>
            </a:r>
            <a:r>
              <a:rPr lang="es-ES" b="1" dirty="0" smtClean="0">
                <a:solidFill>
                  <a:srgbClr val="0070C0"/>
                </a:solidFill>
              </a:rPr>
              <a:t>. MOTIVACION PARA APRENDER</a:t>
            </a:r>
            <a:endParaRPr lang="es-ES" b="1" dirty="0">
              <a:solidFill>
                <a:srgbClr val="0070C0"/>
              </a:solidFill>
            </a:endParaRPr>
          </a:p>
        </p:txBody>
      </p:sp>
      <p:sp>
        <p:nvSpPr>
          <p:cNvPr id="5" name="4 Rectángulo"/>
          <p:cNvSpPr/>
          <p:nvPr/>
        </p:nvSpPr>
        <p:spPr>
          <a:xfrm>
            <a:off x="179512" y="1340768"/>
            <a:ext cx="1930337" cy="1200329"/>
          </a:xfrm>
          <a:prstGeom prst="rect">
            <a:avLst/>
          </a:prstGeom>
        </p:spPr>
        <p:txBody>
          <a:bodyPr wrap="none">
            <a:spAutoFit/>
          </a:bodyPr>
          <a:lstStyle/>
          <a:p>
            <a:r>
              <a:rPr lang="es-ES" sz="3600" b="1" dirty="0">
                <a:solidFill>
                  <a:srgbClr val="0070C0"/>
                </a:solidFill>
              </a:rPr>
              <a:t>¿Qué </a:t>
            </a:r>
            <a:r>
              <a:rPr lang="es-ES" sz="3600" b="1" dirty="0" smtClean="0">
                <a:solidFill>
                  <a:srgbClr val="0070C0"/>
                </a:solidFill>
              </a:rPr>
              <a:t>es?</a:t>
            </a:r>
          </a:p>
          <a:p>
            <a:endParaRPr lang="es-ES" sz="3600" b="1" dirty="0">
              <a:solidFill>
                <a:srgbClr val="0070C0"/>
              </a:solidFill>
            </a:endParaRPr>
          </a:p>
        </p:txBody>
      </p:sp>
      <p:sp>
        <p:nvSpPr>
          <p:cNvPr id="6" name="5 CuadroTexto"/>
          <p:cNvSpPr txBox="1"/>
          <p:nvPr/>
        </p:nvSpPr>
        <p:spPr>
          <a:xfrm>
            <a:off x="395536" y="2276872"/>
            <a:ext cx="7920880" cy="3970318"/>
          </a:xfrm>
          <a:prstGeom prst="rect">
            <a:avLst/>
          </a:prstGeom>
          <a:noFill/>
        </p:spPr>
        <p:txBody>
          <a:bodyPr wrap="square" rtlCol="0">
            <a:spAutoFit/>
          </a:bodyPr>
          <a:lstStyle/>
          <a:p>
            <a:pPr algn="just"/>
            <a:r>
              <a:rPr lang="es-ES" sz="2800" i="1" dirty="0" smtClean="0"/>
              <a:t>Visualizar el trabajo como </a:t>
            </a:r>
            <a:r>
              <a:rPr lang="es-ES" sz="2800" i="1" dirty="0"/>
              <a:t>una ocasión para </a:t>
            </a:r>
            <a:r>
              <a:rPr lang="es-ES" sz="2800" i="1" dirty="0" smtClean="0"/>
              <a:t>aprender, inclinándose hacia </a:t>
            </a:r>
            <a:r>
              <a:rPr lang="es-ES" sz="2800" i="1" dirty="0"/>
              <a:t>los aprendizajes que son próximos a sus intereses y experiencias </a:t>
            </a:r>
            <a:r>
              <a:rPr lang="es-ES" sz="2800" i="1" dirty="0" smtClean="0"/>
              <a:t>previas, lo que permite que el alumno inicie y permanezca en la tarea</a:t>
            </a:r>
          </a:p>
          <a:p>
            <a:pPr algn="just"/>
            <a:endParaRPr lang="es-ES" sz="2800" i="1" dirty="0"/>
          </a:p>
          <a:p>
            <a:pPr algn="just"/>
            <a:r>
              <a:rPr lang="es-ES" sz="2800" i="1" dirty="0"/>
              <a:t>En este factor </a:t>
            </a:r>
            <a:r>
              <a:rPr lang="es-ES" sz="2800" i="1" dirty="0" smtClean="0"/>
              <a:t>se consideran </a:t>
            </a:r>
            <a:r>
              <a:rPr lang="es-ES" sz="2800" i="1" dirty="0"/>
              <a:t>tres aspectos: </a:t>
            </a:r>
            <a:r>
              <a:rPr lang="es-ES" sz="2800" b="1" i="1" dirty="0"/>
              <a:t>motivos </a:t>
            </a:r>
            <a:r>
              <a:rPr lang="es-ES" sz="2800" i="1" dirty="0"/>
              <a:t>para aprender, </a:t>
            </a:r>
            <a:r>
              <a:rPr lang="es-ES" sz="2800" b="1" i="1" dirty="0"/>
              <a:t>intereses </a:t>
            </a:r>
            <a:r>
              <a:rPr lang="es-ES" sz="2800" i="1" dirty="0"/>
              <a:t>,y </a:t>
            </a:r>
            <a:r>
              <a:rPr lang="es-ES" sz="2800" b="1" i="1" dirty="0"/>
              <a:t>atribuciones </a:t>
            </a:r>
            <a:r>
              <a:rPr lang="es-ES" sz="2800" i="1" dirty="0" smtClean="0"/>
              <a:t>que hace </a:t>
            </a:r>
            <a:r>
              <a:rPr lang="es-ES" sz="2800" i="1" dirty="0"/>
              <a:t>el alumnado de sus </a:t>
            </a:r>
            <a:r>
              <a:rPr lang="es-ES" sz="2800" i="1" dirty="0" smtClean="0"/>
              <a:t>éxitos </a:t>
            </a:r>
            <a:r>
              <a:rPr lang="es-ES" sz="2800" i="1" dirty="0"/>
              <a:t>y fracasos .</a:t>
            </a:r>
          </a:p>
        </p:txBody>
      </p:sp>
    </p:spTree>
    <p:extLst>
      <p:ext uri="{BB962C8B-B14F-4D97-AF65-F5344CB8AC3E}">
        <p14:creationId xmlns:p14="http://schemas.microsoft.com/office/powerpoint/2010/main" xmlns="" val="19094686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redondeado"/>
          <p:cNvSpPr/>
          <p:nvPr/>
        </p:nvSpPr>
        <p:spPr>
          <a:xfrm>
            <a:off x="-37488" y="1106795"/>
            <a:ext cx="2498576" cy="1175745"/>
          </a:xfrm>
          <a:prstGeom prst="roundRect">
            <a:avLst/>
          </a:prstGeom>
          <a:solidFill>
            <a:schemeClr val="bg1"/>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smtClean="0">
                <a:solidFill>
                  <a:schemeClr val="tx1"/>
                </a:solidFill>
              </a:rPr>
              <a:t>MOTIVOS PARA APRENDER</a:t>
            </a:r>
          </a:p>
        </p:txBody>
      </p:sp>
      <p:pic>
        <p:nvPicPr>
          <p:cNvPr id="1026" name="Picture 2" descr="http://outdoorarapacha.files.wordpress.com/2012/08/objetivos_revolucioninnovador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16557"/>
            <a:ext cx="2423601" cy="1229491"/>
          </a:xfrm>
          <a:prstGeom prst="rect">
            <a:avLst/>
          </a:prstGeom>
          <a:noFill/>
          <a:extLst>
            <a:ext uri="{909E8E84-426E-40DD-AFC4-6F175D3DCCD1}">
              <a14:hiddenFill xmlns:a14="http://schemas.microsoft.com/office/drawing/2010/main" xmlns="">
                <a:solidFill>
                  <a:srgbClr val="FFFFFF"/>
                </a:solidFill>
              </a14:hiddenFill>
            </a:ext>
          </a:extLst>
        </p:spPr>
      </p:pic>
      <p:sp>
        <p:nvSpPr>
          <p:cNvPr id="5" name="4 Rectángulo redondeado"/>
          <p:cNvSpPr/>
          <p:nvPr/>
        </p:nvSpPr>
        <p:spPr>
          <a:xfrm>
            <a:off x="0" y="2781418"/>
            <a:ext cx="2498576" cy="914400"/>
          </a:xfrm>
          <a:prstGeom prst="roundRect">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smtClean="0">
                <a:solidFill>
                  <a:schemeClr val="tx1"/>
                </a:solidFill>
              </a:rPr>
              <a:t>INTERESES</a:t>
            </a:r>
            <a:endParaRPr lang="es-ES" sz="2400" b="1" dirty="0">
              <a:solidFill>
                <a:schemeClr val="tx1"/>
              </a:solidFill>
            </a:endParaRPr>
          </a:p>
        </p:txBody>
      </p:sp>
      <p:sp>
        <p:nvSpPr>
          <p:cNvPr id="6" name="5 Rectángulo redondeado"/>
          <p:cNvSpPr/>
          <p:nvPr/>
        </p:nvSpPr>
        <p:spPr>
          <a:xfrm>
            <a:off x="5081" y="4640829"/>
            <a:ext cx="2498576" cy="914400"/>
          </a:xfrm>
          <a:prstGeom prst="roundRect">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smtClean="0">
                <a:solidFill>
                  <a:schemeClr val="tx1"/>
                </a:solidFill>
              </a:rPr>
              <a:t>ATRIBUCIONES</a:t>
            </a:r>
            <a:endParaRPr lang="es-ES" sz="2400" b="1" dirty="0">
              <a:solidFill>
                <a:schemeClr val="tx1"/>
              </a:solidFill>
            </a:endParaRPr>
          </a:p>
        </p:txBody>
      </p:sp>
      <p:sp>
        <p:nvSpPr>
          <p:cNvPr id="7" name="6 CuadroTexto"/>
          <p:cNvSpPr txBox="1"/>
          <p:nvPr/>
        </p:nvSpPr>
        <p:spPr>
          <a:xfrm>
            <a:off x="2766936" y="1005923"/>
            <a:ext cx="2685855" cy="1200329"/>
          </a:xfrm>
          <a:prstGeom prst="rect">
            <a:avLst/>
          </a:prstGeom>
          <a:noFill/>
          <a:ln w="38100">
            <a:solidFill>
              <a:srgbClr val="FF0000"/>
            </a:solidFill>
          </a:ln>
        </p:spPr>
        <p:txBody>
          <a:bodyPr wrap="square" rtlCol="0">
            <a:spAutoFit/>
          </a:bodyPr>
          <a:lstStyle/>
          <a:p>
            <a:pPr algn="ctr"/>
            <a:r>
              <a:rPr lang="es-ES" sz="2400" b="1" dirty="0" smtClean="0">
                <a:solidFill>
                  <a:srgbClr val="FF0000"/>
                </a:solidFill>
              </a:rPr>
              <a:t>METAS</a:t>
            </a:r>
          </a:p>
          <a:p>
            <a:pPr algn="ctr"/>
            <a:r>
              <a:rPr lang="es-ES" sz="2400" dirty="0" smtClean="0"/>
              <a:t>De aprendizaje </a:t>
            </a:r>
            <a:endParaRPr lang="es-ES" sz="2400" dirty="0"/>
          </a:p>
          <a:p>
            <a:pPr algn="ctr"/>
            <a:r>
              <a:rPr lang="es-ES" sz="2400" dirty="0" smtClean="0"/>
              <a:t>De ejecución</a:t>
            </a:r>
            <a:endParaRPr lang="es-ES" sz="2400" dirty="0"/>
          </a:p>
        </p:txBody>
      </p:sp>
      <p:sp>
        <p:nvSpPr>
          <p:cNvPr id="10" name="9 CuadroTexto"/>
          <p:cNvSpPr txBox="1"/>
          <p:nvPr/>
        </p:nvSpPr>
        <p:spPr>
          <a:xfrm>
            <a:off x="2939117" y="2588711"/>
            <a:ext cx="2294892" cy="1200329"/>
          </a:xfrm>
          <a:prstGeom prst="rect">
            <a:avLst/>
          </a:prstGeom>
          <a:noFill/>
          <a:ln w="38100">
            <a:solidFill>
              <a:srgbClr val="FF0000"/>
            </a:solidFill>
          </a:ln>
        </p:spPr>
        <p:txBody>
          <a:bodyPr wrap="square" rtlCol="0">
            <a:spAutoFit/>
          </a:bodyPr>
          <a:lstStyle/>
          <a:p>
            <a:pPr algn="ctr"/>
            <a:r>
              <a:rPr lang="es-ES" sz="2400" b="1" dirty="0" smtClean="0">
                <a:solidFill>
                  <a:srgbClr val="FF0000"/>
                </a:solidFill>
              </a:rPr>
              <a:t>ACTITUD</a:t>
            </a:r>
          </a:p>
          <a:p>
            <a:pPr algn="ctr"/>
            <a:r>
              <a:rPr lang="es-ES" sz="2400" dirty="0" smtClean="0"/>
              <a:t>Positiva</a:t>
            </a:r>
          </a:p>
          <a:p>
            <a:pPr algn="ctr"/>
            <a:r>
              <a:rPr lang="es-ES" sz="2400" dirty="0" smtClean="0"/>
              <a:t>Negativa</a:t>
            </a:r>
            <a:endParaRPr lang="es-ES" sz="2400" dirty="0"/>
          </a:p>
        </p:txBody>
      </p:sp>
      <p:sp>
        <p:nvSpPr>
          <p:cNvPr id="11" name="10 CuadroTexto"/>
          <p:cNvSpPr txBox="1"/>
          <p:nvPr/>
        </p:nvSpPr>
        <p:spPr>
          <a:xfrm>
            <a:off x="2989239" y="4497864"/>
            <a:ext cx="2263243" cy="1200329"/>
          </a:xfrm>
          <a:prstGeom prst="rect">
            <a:avLst/>
          </a:prstGeom>
          <a:noFill/>
          <a:ln w="38100">
            <a:solidFill>
              <a:srgbClr val="FF0000"/>
            </a:solidFill>
          </a:ln>
        </p:spPr>
        <p:txBody>
          <a:bodyPr wrap="square" rtlCol="0">
            <a:spAutoFit/>
          </a:bodyPr>
          <a:lstStyle/>
          <a:p>
            <a:pPr algn="ctr"/>
            <a:r>
              <a:rPr lang="es-ES" sz="2400" b="1" dirty="0" smtClean="0">
                <a:solidFill>
                  <a:srgbClr val="FF0000"/>
                </a:solidFill>
              </a:rPr>
              <a:t>EXPLICACIONES</a:t>
            </a:r>
          </a:p>
          <a:p>
            <a:pPr algn="ctr"/>
            <a:r>
              <a:rPr lang="es-ES" sz="2400" dirty="0" smtClean="0"/>
              <a:t>De sus éxitos</a:t>
            </a:r>
          </a:p>
          <a:p>
            <a:pPr algn="ctr"/>
            <a:r>
              <a:rPr lang="es-ES" sz="2400" dirty="0" smtClean="0"/>
              <a:t>De sus fracasos</a:t>
            </a:r>
            <a:endParaRPr lang="es-ES" sz="2400" dirty="0"/>
          </a:p>
        </p:txBody>
      </p:sp>
      <p:sp>
        <p:nvSpPr>
          <p:cNvPr id="9" name="8 Rectángulo"/>
          <p:cNvSpPr/>
          <p:nvPr/>
        </p:nvSpPr>
        <p:spPr>
          <a:xfrm>
            <a:off x="5796136" y="128979"/>
            <a:ext cx="3131840" cy="2282540"/>
          </a:xfrm>
          <a:prstGeom prst="rect">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000" dirty="0" smtClean="0">
                <a:solidFill>
                  <a:schemeClr val="tx1"/>
                </a:solidFill>
              </a:rPr>
              <a:t>-Claridad de Objetivos, Contenidos y Evaluación </a:t>
            </a:r>
          </a:p>
          <a:p>
            <a:pPr algn="just"/>
            <a:endParaRPr lang="es-ES" sz="2000" dirty="0" smtClean="0">
              <a:solidFill>
                <a:schemeClr val="tx1"/>
              </a:solidFill>
            </a:endParaRPr>
          </a:p>
          <a:p>
            <a:pPr algn="just"/>
            <a:r>
              <a:rPr lang="es-ES" sz="2000" dirty="0" smtClean="0">
                <a:solidFill>
                  <a:schemeClr val="tx1"/>
                </a:solidFill>
              </a:rPr>
              <a:t>-Aprender mas que aprobar</a:t>
            </a:r>
          </a:p>
          <a:p>
            <a:pPr algn="just"/>
            <a:endParaRPr lang="es-ES" sz="2000" dirty="0">
              <a:solidFill>
                <a:schemeClr val="tx1"/>
              </a:solidFill>
            </a:endParaRPr>
          </a:p>
          <a:p>
            <a:pPr algn="just"/>
            <a:r>
              <a:rPr lang="es-ES" sz="2000" dirty="0" smtClean="0">
                <a:solidFill>
                  <a:schemeClr val="tx1"/>
                </a:solidFill>
              </a:rPr>
              <a:t>-Evaluación en conjunto con alumnos</a:t>
            </a:r>
            <a:endParaRPr lang="es-ES" sz="2000" dirty="0">
              <a:solidFill>
                <a:schemeClr val="tx1"/>
              </a:solidFill>
            </a:endParaRPr>
          </a:p>
        </p:txBody>
      </p:sp>
      <p:sp>
        <p:nvSpPr>
          <p:cNvPr id="14" name="13 Rectángulo"/>
          <p:cNvSpPr/>
          <p:nvPr/>
        </p:nvSpPr>
        <p:spPr>
          <a:xfrm>
            <a:off x="5796136" y="2626556"/>
            <a:ext cx="3131840" cy="1378508"/>
          </a:xfrm>
          <a:prstGeom prst="rect">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000" dirty="0" smtClean="0">
                <a:solidFill>
                  <a:schemeClr val="tx1"/>
                </a:solidFill>
              </a:rPr>
              <a:t>-Apoyo a ideas nuevas</a:t>
            </a:r>
          </a:p>
          <a:p>
            <a:pPr algn="just"/>
            <a:endParaRPr lang="es-ES" sz="2000" dirty="0" smtClean="0">
              <a:solidFill>
                <a:schemeClr val="tx1"/>
              </a:solidFill>
            </a:endParaRPr>
          </a:p>
          <a:p>
            <a:pPr algn="just"/>
            <a:r>
              <a:rPr lang="es-ES" sz="2000" dirty="0" smtClean="0">
                <a:solidFill>
                  <a:schemeClr val="tx1"/>
                </a:solidFill>
              </a:rPr>
              <a:t>- Diversidad de actividades</a:t>
            </a:r>
          </a:p>
        </p:txBody>
      </p:sp>
      <p:sp>
        <p:nvSpPr>
          <p:cNvPr id="15" name="14 Rectángulo"/>
          <p:cNvSpPr/>
          <p:nvPr/>
        </p:nvSpPr>
        <p:spPr>
          <a:xfrm>
            <a:off x="5796136" y="4498764"/>
            <a:ext cx="3131840" cy="1378508"/>
          </a:xfrm>
          <a:prstGeom prst="rect">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000" dirty="0" smtClean="0">
                <a:solidFill>
                  <a:schemeClr val="tx1"/>
                </a:solidFill>
              </a:rPr>
              <a:t>-Clima de clase apropiado</a:t>
            </a:r>
          </a:p>
          <a:p>
            <a:pPr algn="just"/>
            <a:endParaRPr lang="es-ES" sz="2000" dirty="0" smtClean="0">
              <a:solidFill>
                <a:schemeClr val="tx1"/>
              </a:solidFill>
            </a:endParaRPr>
          </a:p>
          <a:p>
            <a:pPr algn="just"/>
            <a:r>
              <a:rPr lang="es-ES" sz="2000" dirty="0" smtClean="0">
                <a:solidFill>
                  <a:schemeClr val="tx1"/>
                </a:solidFill>
              </a:rPr>
              <a:t>-Mensaje docente alentador</a:t>
            </a:r>
          </a:p>
        </p:txBody>
      </p:sp>
    </p:spTree>
    <p:extLst>
      <p:ext uri="{BB962C8B-B14F-4D97-AF65-F5344CB8AC3E}">
        <p14:creationId xmlns:p14="http://schemas.microsoft.com/office/powerpoint/2010/main" xmlns="" val="25596651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987752"/>
            <a:ext cx="9144000" cy="1368152"/>
          </a:xfrm>
        </p:spPr>
        <p:txBody>
          <a:bodyPr>
            <a:noAutofit/>
          </a:bodyPr>
          <a:lstStyle/>
          <a:p>
            <a:pPr marL="0" indent="0" algn="just">
              <a:buNone/>
            </a:pPr>
            <a:r>
              <a:rPr lang="es-ES" sz="2800" i="1" dirty="0" smtClean="0"/>
              <a:t>El Diseño Motivacional de la Instrucción planteado, requiere un conocimiento previo del alumno a enseñar para detectar sus intereses, también del grupo cursos para organizarlos grupalmente y tener un clima de aula apropiado, etc…..el docente ¿realiza entrevistas previas con sus alumnos  y desarrolla interacción cotidiana de aula?</a:t>
            </a:r>
          </a:p>
          <a:p>
            <a:pPr marL="0" indent="0" algn="just">
              <a:buNone/>
            </a:pPr>
            <a:endParaRPr lang="es-ES" sz="2800" i="1" dirty="0"/>
          </a:p>
          <a:p>
            <a:pPr marL="0" indent="0" algn="just">
              <a:buNone/>
            </a:pPr>
            <a:r>
              <a:rPr lang="es-ES" sz="2800" i="1" dirty="0" smtClean="0"/>
              <a:t>La evaluación participativa para que el alumno aprenda de sus errores y establezca compromisos de superación, requiere de un docente que deje de ser «juez» y manejar un lenguaje de refuerzo positivo que inste al alumno a aprender mas que aprobar…la cultura de evaluación imperante en nuestra aulas ¿se ajusta a estas características?</a:t>
            </a:r>
          </a:p>
        </p:txBody>
      </p:sp>
      <p:sp>
        <p:nvSpPr>
          <p:cNvPr id="4" name="3 Rectángulo"/>
          <p:cNvSpPr/>
          <p:nvPr/>
        </p:nvSpPr>
        <p:spPr>
          <a:xfrm>
            <a:off x="179512" y="260648"/>
            <a:ext cx="2888233" cy="707886"/>
          </a:xfrm>
          <a:prstGeom prst="rect">
            <a:avLst/>
          </a:prstGeom>
        </p:spPr>
        <p:txBody>
          <a:bodyPr wrap="square">
            <a:spAutoFit/>
          </a:bodyPr>
          <a:lstStyle/>
          <a:p>
            <a:r>
              <a:rPr lang="es-ES" sz="4000" b="1" i="1" dirty="0">
                <a:solidFill>
                  <a:srgbClr val="0070C0"/>
                </a:solidFill>
              </a:rPr>
              <a:t>Debate</a:t>
            </a:r>
          </a:p>
        </p:txBody>
      </p:sp>
    </p:spTree>
    <p:extLst>
      <p:ext uri="{BB962C8B-B14F-4D97-AF65-F5344CB8AC3E}">
        <p14:creationId xmlns:p14="http://schemas.microsoft.com/office/powerpoint/2010/main" xmlns="" val="39909716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940932"/>
            <a:ext cx="8229600" cy="4525963"/>
          </a:xfrm>
        </p:spPr>
        <p:txBody>
          <a:bodyPr>
            <a:noAutofit/>
          </a:bodyPr>
          <a:lstStyle/>
          <a:p>
            <a:pPr algn="just"/>
            <a:r>
              <a:rPr lang="es-ES" sz="2800" i="1" dirty="0"/>
              <a:t>C</a:t>
            </a:r>
            <a:r>
              <a:rPr lang="es-ES" sz="2800" i="1" dirty="0" smtClean="0"/>
              <a:t>oncepto en </a:t>
            </a:r>
            <a:r>
              <a:rPr lang="es-ES" sz="2800" i="1" dirty="0"/>
              <a:t>el que se incluyen las </a:t>
            </a:r>
            <a:r>
              <a:rPr lang="es-ES" sz="2800" b="1" i="1" dirty="0" smtClean="0"/>
              <a:t>imágenes </a:t>
            </a:r>
            <a:r>
              <a:rPr lang="es-ES" sz="2800" b="1" i="1" dirty="0"/>
              <a:t>mentales </a:t>
            </a:r>
            <a:r>
              <a:rPr lang="es-ES" sz="2800" i="1" dirty="0"/>
              <a:t>que la persona tiene de </a:t>
            </a:r>
            <a:r>
              <a:rPr lang="es-ES" sz="2800" b="1" i="1" dirty="0"/>
              <a:t>sí misma </a:t>
            </a:r>
            <a:r>
              <a:rPr lang="es-ES" sz="2800" i="1" dirty="0"/>
              <a:t>y </a:t>
            </a:r>
            <a:r>
              <a:rPr lang="es-ES" sz="2800" i="1" dirty="0" smtClean="0"/>
              <a:t>que engloban </a:t>
            </a:r>
            <a:r>
              <a:rPr lang="es-ES" sz="2800" i="1" dirty="0"/>
              <a:t>aspectos </a:t>
            </a:r>
            <a:r>
              <a:rPr lang="es-ES" sz="2800" b="1" i="1" dirty="0"/>
              <a:t>corporales, </a:t>
            </a:r>
            <a:r>
              <a:rPr lang="es-ES" sz="2800" b="1" i="1" dirty="0" smtClean="0"/>
              <a:t>cognitivos, </a:t>
            </a:r>
            <a:r>
              <a:rPr lang="es-ES" sz="2800" b="1" i="1" dirty="0"/>
              <a:t>emocionales, sociales y morales. </a:t>
            </a:r>
            <a:endParaRPr lang="es-ES" sz="2800" b="1" i="1" dirty="0" smtClean="0"/>
          </a:p>
          <a:p>
            <a:pPr algn="just"/>
            <a:r>
              <a:rPr lang="es-ES" sz="2800" i="1" dirty="0" smtClean="0"/>
              <a:t>Estas representaciones pueden </a:t>
            </a:r>
            <a:r>
              <a:rPr lang="es-ES" sz="2800" i="1" dirty="0"/>
              <a:t>ser reales o </a:t>
            </a:r>
            <a:r>
              <a:rPr lang="es-ES" sz="2800" i="1" dirty="0" smtClean="0"/>
              <a:t>no, y su valoración positiva o negativa, constituye la autoestima</a:t>
            </a:r>
            <a:endParaRPr lang="es-ES" sz="2800" i="1" dirty="0"/>
          </a:p>
        </p:txBody>
      </p:sp>
      <p:sp>
        <p:nvSpPr>
          <p:cNvPr id="4" name="1 Título"/>
          <p:cNvSpPr>
            <a:spLocks noGrp="1"/>
          </p:cNvSpPr>
          <p:nvPr>
            <p:ph type="title"/>
          </p:nvPr>
        </p:nvSpPr>
        <p:spPr>
          <a:xfrm>
            <a:off x="395536" y="121568"/>
            <a:ext cx="8229600" cy="1066130"/>
          </a:xfrm>
          <a:ln>
            <a:solidFill>
              <a:schemeClr val="accent1"/>
            </a:solidFill>
          </a:ln>
        </p:spPr>
        <p:txBody>
          <a:bodyPr/>
          <a:lstStyle/>
          <a:p>
            <a:r>
              <a:rPr lang="es-ES" b="1" dirty="0">
                <a:solidFill>
                  <a:srgbClr val="0070C0"/>
                </a:solidFill>
              </a:rPr>
              <a:t>6</a:t>
            </a:r>
            <a:r>
              <a:rPr lang="es-ES" b="1" dirty="0" smtClean="0">
                <a:solidFill>
                  <a:srgbClr val="0070C0"/>
                </a:solidFill>
              </a:rPr>
              <a:t>. AUTOCONCEPTO</a:t>
            </a:r>
            <a:endParaRPr lang="es-ES" b="1" dirty="0">
              <a:solidFill>
                <a:srgbClr val="0070C0"/>
              </a:solidFill>
            </a:endParaRPr>
          </a:p>
        </p:txBody>
      </p:sp>
      <p:sp>
        <p:nvSpPr>
          <p:cNvPr id="5" name="4 Rectángulo"/>
          <p:cNvSpPr/>
          <p:nvPr/>
        </p:nvSpPr>
        <p:spPr>
          <a:xfrm>
            <a:off x="179512" y="1340768"/>
            <a:ext cx="1930337" cy="646331"/>
          </a:xfrm>
          <a:prstGeom prst="rect">
            <a:avLst/>
          </a:prstGeom>
        </p:spPr>
        <p:txBody>
          <a:bodyPr wrap="none">
            <a:spAutoFit/>
          </a:bodyPr>
          <a:lstStyle/>
          <a:p>
            <a:r>
              <a:rPr lang="es-ES" sz="3600" b="1" dirty="0">
                <a:solidFill>
                  <a:srgbClr val="0070C0"/>
                </a:solidFill>
              </a:rPr>
              <a:t>¿Qué </a:t>
            </a:r>
            <a:r>
              <a:rPr lang="es-ES" sz="3600" b="1" dirty="0" smtClean="0">
                <a:solidFill>
                  <a:srgbClr val="0070C0"/>
                </a:solidFill>
              </a:rPr>
              <a:t>es?</a:t>
            </a:r>
          </a:p>
        </p:txBody>
      </p:sp>
      <p:pic>
        <p:nvPicPr>
          <p:cNvPr id="2050" name="Picture 2" descr="http://semanaeconomica.com/wp-content/system/images/2826/original/wawis_gato_leon_autoestima_inner.jpg?1338350448"/>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779912" y="4569314"/>
            <a:ext cx="1872207" cy="250470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756358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101" y="188641"/>
            <a:ext cx="8412043" cy="3600400"/>
          </a:xfrm>
        </p:spPr>
        <p:txBody>
          <a:bodyPr/>
          <a:lstStyle/>
          <a:p>
            <a:pPr marL="0" indent="0" algn="just">
              <a:buNone/>
            </a:pPr>
            <a:r>
              <a:rPr lang="es-ES" i="1" dirty="0" smtClean="0"/>
              <a:t>En el </a:t>
            </a:r>
            <a:r>
              <a:rPr lang="es-ES" i="1" dirty="0" err="1" smtClean="0"/>
              <a:t>Autoconcepto</a:t>
            </a:r>
            <a:r>
              <a:rPr lang="es-ES" i="1" dirty="0" smtClean="0"/>
              <a:t> influyen las experiencia personales y sentimientos tales como:</a:t>
            </a:r>
          </a:p>
          <a:p>
            <a:pPr algn="just">
              <a:buFont typeface="Wingdings" pitchFamily="2" charset="2"/>
              <a:buChar char="ü"/>
            </a:pPr>
            <a:r>
              <a:rPr lang="es-ES" i="1" dirty="0" smtClean="0"/>
              <a:t>Vinculación</a:t>
            </a:r>
          </a:p>
          <a:p>
            <a:pPr algn="just">
              <a:buFont typeface="Wingdings" pitchFamily="2" charset="2"/>
              <a:buChar char="ü"/>
            </a:pPr>
            <a:r>
              <a:rPr lang="es-ES" i="1" dirty="0" smtClean="0"/>
              <a:t>Singularidad</a:t>
            </a:r>
          </a:p>
          <a:p>
            <a:pPr algn="just">
              <a:buFont typeface="Wingdings" pitchFamily="2" charset="2"/>
              <a:buChar char="ü"/>
            </a:pPr>
            <a:r>
              <a:rPr lang="es-ES" i="1" dirty="0" smtClean="0"/>
              <a:t>Autocontrol</a:t>
            </a:r>
          </a:p>
          <a:p>
            <a:pPr algn="just">
              <a:buFont typeface="Wingdings" pitchFamily="2" charset="2"/>
              <a:buChar char="ü"/>
            </a:pPr>
            <a:r>
              <a:rPr lang="es-ES" i="1" dirty="0" smtClean="0"/>
              <a:t>Modelos de Referencia</a:t>
            </a:r>
          </a:p>
          <a:p>
            <a:pPr marL="0" indent="0" algn="just">
              <a:buNone/>
            </a:pPr>
            <a:endParaRPr lang="es-ES" i="1" dirty="0"/>
          </a:p>
        </p:txBody>
      </p:sp>
      <p:sp>
        <p:nvSpPr>
          <p:cNvPr id="4" name="3 Rectángulo"/>
          <p:cNvSpPr/>
          <p:nvPr/>
        </p:nvSpPr>
        <p:spPr>
          <a:xfrm>
            <a:off x="285101" y="4005064"/>
            <a:ext cx="2888233" cy="707886"/>
          </a:xfrm>
          <a:prstGeom prst="rect">
            <a:avLst/>
          </a:prstGeom>
        </p:spPr>
        <p:txBody>
          <a:bodyPr wrap="square">
            <a:spAutoFit/>
          </a:bodyPr>
          <a:lstStyle/>
          <a:p>
            <a:r>
              <a:rPr lang="es-ES" sz="4000" b="1" i="1" dirty="0">
                <a:solidFill>
                  <a:srgbClr val="0070C0"/>
                </a:solidFill>
              </a:rPr>
              <a:t>Debate</a:t>
            </a:r>
          </a:p>
        </p:txBody>
      </p:sp>
      <p:sp>
        <p:nvSpPr>
          <p:cNvPr id="5" name="4 CuadroTexto"/>
          <p:cNvSpPr txBox="1"/>
          <p:nvPr/>
        </p:nvSpPr>
        <p:spPr>
          <a:xfrm>
            <a:off x="285100" y="4712950"/>
            <a:ext cx="8247339" cy="1938992"/>
          </a:xfrm>
          <a:prstGeom prst="rect">
            <a:avLst/>
          </a:prstGeom>
          <a:noFill/>
        </p:spPr>
        <p:txBody>
          <a:bodyPr wrap="square" rtlCol="0">
            <a:spAutoFit/>
          </a:bodyPr>
          <a:lstStyle/>
          <a:p>
            <a:pPr algn="just"/>
            <a:r>
              <a:rPr lang="es-ES" sz="2400" i="1" dirty="0" smtClean="0"/>
              <a:t>Considerando que el </a:t>
            </a:r>
            <a:r>
              <a:rPr lang="es-ES" sz="2400" i="1" dirty="0" err="1" smtClean="0"/>
              <a:t>Autoconcepto</a:t>
            </a:r>
            <a:r>
              <a:rPr lang="es-ES" sz="2400" i="1" dirty="0" smtClean="0"/>
              <a:t> se construye por las experiencias personales y de la valoración de los demás; y dado el estigma social y desvalorización hacia la profesión docente….Como es el </a:t>
            </a:r>
            <a:r>
              <a:rPr lang="es-ES" sz="2400" i="1" dirty="0" err="1" smtClean="0"/>
              <a:t>Autoconcepto</a:t>
            </a:r>
            <a:r>
              <a:rPr lang="es-ES" sz="2400" i="1" dirty="0" smtClean="0"/>
              <a:t> de un profesor y como influye en el </a:t>
            </a:r>
            <a:r>
              <a:rPr lang="es-ES" sz="2400" i="1" dirty="0" err="1" smtClean="0"/>
              <a:t>Autoconcepto</a:t>
            </a:r>
            <a:r>
              <a:rPr lang="es-ES" sz="2400" i="1" dirty="0" smtClean="0"/>
              <a:t> que desarrolle el alumno de si mismo?</a:t>
            </a:r>
            <a:endParaRPr lang="es-ES" sz="2400" i="1" dirty="0"/>
          </a:p>
        </p:txBody>
      </p:sp>
    </p:spTree>
    <p:extLst>
      <p:ext uri="{BB962C8B-B14F-4D97-AF65-F5344CB8AC3E}">
        <p14:creationId xmlns:p14="http://schemas.microsoft.com/office/powerpoint/2010/main" xmlns="" val="9857278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ln w="28575">
            <a:solidFill>
              <a:schemeClr val="tx2">
                <a:lumMod val="60000"/>
                <a:lumOff val="40000"/>
              </a:schemeClr>
            </a:solidFill>
          </a:ln>
        </p:spPr>
        <p:txBody>
          <a:bodyPr/>
          <a:lstStyle/>
          <a:p>
            <a:pPr>
              <a:defRPr/>
            </a:pPr>
            <a:r>
              <a:rPr lang="es-ES" b="1" dirty="0" smtClean="0">
                <a:solidFill>
                  <a:srgbClr val="0070C0"/>
                </a:solidFill>
              </a:rPr>
              <a:t>7. GRUPO-CLASE</a:t>
            </a:r>
            <a:endParaRPr lang="es-ES_tradnl" dirty="0"/>
          </a:p>
        </p:txBody>
      </p:sp>
      <p:sp>
        <p:nvSpPr>
          <p:cNvPr id="18435" name="2 Marcador de contenido"/>
          <p:cNvSpPr>
            <a:spLocks noGrp="1"/>
          </p:cNvSpPr>
          <p:nvPr>
            <p:ph idx="1"/>
          </p:nvPr>
        </p:nvSpPr>
        <p:spPr>
          <a:xfrm>
            <a:off x="357188" y="1600200"/>
            <a:ext cx="8329612" cy="4525963"/>
          </a:xfrm>
        </p:spPr>
        <p:txBody>
          <a:bodyPr>
            <a:normAutofit lnSpcReduction="10000"/>
          </a:bodyPr>
          <a:lstStyle/>
          <a:p>
            <a:pPr>
              <a:buFont typeface="Arial" charset="0"/>
              <a:buNone/>
            </a:pPr>
            <a:r>
              <a:rPr lang="es-ES" sz="3600" b="1" dirty="0" smtClean="0">
                <a:solidFill>
                  <a:srgbClr val="0070C0"/>
                </a:solidFill>
              </a:rPr>
              <a:t>¿Qué es?</a:t>
            </a:r>
          </a:p>
          <a:p>
            <a:pPr algn="just">
              <a:buFont typeface="Arial" charset="0"/>
              <a:buNone/>
            </a:pPr>
            <a:r>
              <a:rPr lang="es-CL" i="1" dirty="0" smtClean="0"/>
              <a:t>    Un grupo-clase no es una mera suma de individuos que fortuitamente se sientan juntos para compartir una actividad de aprendizaje sino que sus miembros comparten la necesidad de alcanzar un objetivo común, si establecen un proceso de comunicación e interacción, desarrollan un sentimiento de solidaridad y pertenencia.</a:t>
            </a:r>
            <a:endParaRPr lang="es-ES_tradnl" i="1" dirty="0" smtClean="0"/>
          </a:p>
          <a:p>
            <a:pPr>
              <a:buFont typeface="Arial" charset="0"/>
              <a:buNone/>
            </a:pPr>
            <a:endParaRPr lang="es-ES" sz="3600" b="1" dirty="0" smtClean="0">
              <a:solidFill>
                <a:srgbClr val="0070C0"/>
              </a:solidFill>
            </a:endParaRPr>
          </a:p>
          <a:p>
            <a:endParaRPr lang="es-ES_tradnl" dirty="0" smtClean="0"/>
          </a:p>
        </p:txBody>
      </p:sp>
    </p:spTree>
    <p:extLst>
      <p:ext uri="{BB962C8B-B14F-4D97-AF65-F5344CB8AC3E}">
        <p14:creationId xmlns:p14="http://schemas.microsoft.com/office/powerpoint/2010/main" xmlns="" val="30139404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Título"/>
          <p:cNvSpPr>
            <a:spLocks noGrp="1"/>
          </p:cNvSpPr>
          <p:nvPr>
            <p:ph type="title"/>
          </p:nvPr>
        </p:nvSpPr>
        <p:spPr>
          <a:ln w="28575">
            <a:solidFill>
              <a:srgbClr val="00B0F0"/>
            </a:solidFill>
            <a:miter lim="800000"/>
            <a:headEnd/>
            <a:tailEnd/>
          </a:ln>
        </p:spPr>
        <p:txBody>
          <a:bodyPr>
            <a:normAutofit fontScale="90000"/>
          </a:bodyPr>
          <a:lstStyle/>
          <a:p>
            <a:r>
              <a:rPr lang="es-ES_tradnl" smtClean="0"/>
              <a:t>Aspectos específicos del grupo clase</a:t>
            </a:r>
          </a:p>
        </p:txBody>
      </p:sp>
      <p:graphicFrame>
        <p:nvGraphicFramePr>
          <p:cNvPr id="5" name="4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9163849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Título"/>
          <p:cNvSpPr>
            <a:spLocks noGrp="1"/>
          </p:cNvSpPr>
          <p:nvPr>
            <p:ph type="title"/>
          </p:nvPr>
        </p:nvSpPr>
        <p:spPr>
          <a:ln w="28575">
            <a:solidFill>
              <a:srgbClr val="00B0F0"/>
            </a:solidFill>
            <a:miter lim="800000"/>
            <a:headEnd/>
            <a:tailEnd/>
          </a:ln>
        </p:spPr>
        <p:txBody>
          <a:bodyPr/>
          <a:lstStyle/>
          <a:p>
            <a:r>
              <a:rPr lang="es-CL" sz="2400" smtClean="0"/>
              <a:t>El buen funcionamiento de un grupo depende de la satisfacción de una serie de aspectos básicos</a:t>
            </a:r>
            <a:endParaRPr lang="es-ES_tradnl" sz="2400" smtClean="0"/>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660700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ln>
            <a:solidFill>
              <a:schemeClr val="accent1"/>
            </a:solidFill>
          </a:ln>
        </p:spPr>
        <p:txBody>
          <a:bodyPr/>
          <a:lstStyle/>
          <a:p>
            <a:r>
              <a:rPr lang="es-ES" b="1" dirty="0" smtClean="0">
                <a:solidFill>
                  <a:srgbClr val="0070C0"/>
                </a:solidFill>
              </a:rPr>
              <a:t>1. ESTILO DE APRENDIZAJE</a:t>
            </a:r>
            <a:endParaRPr lang="es-ES" b="1" dirty="0">
              <a:solidFill>
                <a:srgbClr val="0070C0"/>
              </a:solidFill>
            </a:endParaRPr>
          </a:p>
        </p:txBody>
      </p:sp>
      <p:sp>
        <p:nvSpPr>
          <p:cNvPr id="3" name="2 Marcador de contenido"/>
          <p:cNvSpPr>
            <a:spLocks noGrp="1"/>
          </p:cNvSpPr>
          <p:nvPr>
            <p:ph idx="1"/>
          </p:nvPr>
        </p:nvSpPr>
        <p:spPr>
          <a:xfrm>
            <a:off x="457200" y="1600200"/>
            <a:ext cx="8229600" cy="5257800"/>
          </a:xfrm>
        </p:spPr>
        <p:txBody>
          <a:bodyPr>
            <a:normAutofit/>
          </a:bodyPr>
          <a:lstStyle/>
          <a:p>
            <a:pPr marL="0" indent="0">
              <a:buNone/>
            </a:pPr>
            <a:r>
              <a:rPr lang="es-ES" b="1" dirty="0" smtClean="0">
                <a:solidFill>
                  <a:srgbClr val="0070C0"/>
                </a:solidFill>
              </a:rPr>
              <a:t>¿Qué es?</a:t>
            </a:r>
          </a:p>
          <a:p>
            <a:pPr marL="0" indent="0" algn="just">
              <a:buNone/>
            </a:pPr>
            <a:r>
              <a:rPr lang="es-ES" i="1" dirty="0" smtClean="0"/>
              <a:t>El </a:t>
            </a:r>
            <a:r>
              <a:rPr lang="es-ES" i="1" dirty="0"/>
              <a:t>modo personal de emplear y organizar el pensamiento y la </a:t>
            </a:r>
            <a:r>
              <a:rPr lang="es-ES" i="1" dirty="0" smtClean="0"/>
              <a:t>actividad, </a:t>
            </a:r>
            <a:r>
              <a:rPr lang="es-ES" i="1" dirty="0"/>
              <a:t>para afrontar y </a:t>
            </a:r>
            <a:r>
              <a:rPr lang="es-ES" i="1" dirty="0" smtClean="0"/>
              <a:t>responder </a:t>
            </a:r>
            <a:r>
              <a:rPr lang="es-ES" i="1" dirty="0"/>
              <a:t>a las </a:t>
            </a:r>
            <a:r>
              <a:rPr lang="es-ES" i="1" dirty="0" smtClean="0"/>
              <a:t>situaciones </a:t>
            </a:r>
            <a:r>
              <a:rPr lang="es-ES" i="1" dirty="0"/>
              <a:t>de </a:t>
            </a:r>
            <a:r>
              <a:rPr lang="es-ES" i="1" dirty="0" smtClean="0"/>
              <a:t>aprendizaje</a:t>
            </a:r>
          </a:p>
          <a:p>
            <a:pPr marL="0" indent="0" algn="just">
              <a:buNone/>
            </a:pPr>
            <a:endParaRPr lang="es-ES" i="1" dirty="0" smtClean="0"/>
          </a:p>
          <a:p>
            <a:pPr marL="0" indent="0">
              <a:buNone/>
            </a:pPr>
            <a:r>
              <a:rPr lang="es-ES" b="1" i="1" dirty="0" smtClean="0">
                <a:solidFill>
                  <a:srgbClr val="0070C0"/>
                </a:solidFill>
              </a:rPr>
              <a:t>Debate</a:t>
            </a:r>
          </a:p>
          <a:p>
            <a:pPr marL="0" indent="0">
              <a:buNone/>
            </a:pPr>
            <a:r>
              <a:rPr lang="es-ES" i="1" dirty="0" smtClean="0"/>
              <a:t>¿Los profesores conocen el estilo de aprendizaje de sus alumnos?</a:t>
            </a:r>
            <a:endParaRPr lang="es-ES" dirty="0"/>
          </a:p>
        </p:txBody>
      </p:sp>
    </p:spTree>
    <p:extLst>
      <p:ext uri="{BB962C8B-B14F-4D97-AF65-F5344CB8AC3E}">
        <p14:creationId xmlns:p14="http://schemas.microsoft.com/office/powerpoint/2010/main" xmlns="" val="16198231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Título"/>
          <p:cNvSpPr>
            <a:spLocks noGrp="1"/>
          </p:cNvSpPr>
          <p:nvPr>
            <p:ph type="title"/>
          </p:nvPr>
        </p:nvSpPr>
        <p:spPr>
          <a:xfrm>
            <a:off x="457200" y="274638"/>
            <a:ext cx="8401050" cy="1143000"/>
          </a:xfrm>
          <a:ln w="28575">
            <a:solidFill>
              <a:srgbClr val="00B0F0"/>
            </a:solidFill>
            <a:miter lim="800000"/>
            <a:headEnd/>
            <a:tailEnd/>
          </a:ln>
        </p:spPr>
        <p:txBody>
          <a:bodyPr/>
          <a:lstStyle/>
          <a:p>
            <a:pPr algn="just"/>
            <a:r>
              <a:rPr lang="es-ES_tradnl" sz="3200" smtClean="0"/>
              <a:t>Para su reconocimiento: 4 etapas en el proceso de conformación de grupos  (Fernández,1991)</a:t>
            </a:r>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6530016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Título"/>
          <p:cNvSpPr>
            <a:spLocks noGrp="1"/>
          </p:cNvSpPr>
          <p:nvPr>
            <p:ph type="title"/>
          </p:nvPr>
        </p:nvSpPr>
        <p:spPr>
          <a:ln w="28575">
            <a:solidFill>
              <a:srgbClr val="00B0F0"/>
            </a:solidFill>
            <a:miter lim="800000"/>
            <a:headEnd/>
            <a:tailEnd/>
          </a:ln>
        </p:spPr>
        <p:txBody>
          <a:bodyPr>
            <a:normAutofit fontScale="90000"/>
          </a:bodyPr>
          <a:lstStyle/>
          <a:p>
            <a:r>
              <a:rPr lang="es-ES_tradnl" smtClean="0"/>
              <a:t>Sugerencias para intentar “construir  grupo”</a:t>
            </a:r>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0093476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Título"/>
          <p:cNvSpPr>
            <a:spLocks noGrp="1"/>
          </p:cNvSpPr>
          <p:nvPr>
            <p:ph type="title"/>
          </p:nvPr>
        </p:nvSpPr>
        <p:spPr>
          <a:ln w="28575">
            <a:solidFill>
              <a:srgbClr val="00B0F0"/>
            </a:solidFill>
            <a:miter lim="800000"/>
            <a:headEnd/>
            <a:tailEnd/>
          </a:ln>
        </p:spPr>
        <p:txBody>
          <a:bodyPr>
            <a:normAutofit fontScale="90000"/>
          </a:bodyPr>
          <a:lstStyle/>
          <a:p>
            <a:r>
              <a:rPr lang="es-ES_tradnl" sz="3600" smtClean="0"/>
              <a:t>Actividades y técnicas de grupo que favorecen la construcción de grupos-clase</a:t>
            </a:r>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7124252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Título"/>
          <p:cNvSpPr>
            <a:spLocks noGrp="1"/>
          </p:cNvSpPr>
          <p:nvPr>
            <p:ph type="title"/>
          </p:nvPr>
        </p:nvSpPr>
        <p:spPr>
          <a:xfrm>
            <a:off x="457200" y="571500"/>
            <a:ext cx="8229600" cy="714375"/>
          </a:xfrm>
        </p:spPr>
        <p:txBody>
          <a:bodyPr>
            <a:normAutofit fontScale="90000"/>
          </a:bodyPr>
          <a:lstStyle/>
          <a:p>
            <a:pPr algn="l"/>
            <a:r>
              <a:rPr lang="es-ES" sz="3600" b="1" i="1" smtClean="0">
                <a:solidFill>
                  <a:srgbClr val="0070C0"/>
                </a:solidFill>
              </a:rPr>
              <a:t>Debate</a:t>
            </a:r>
            <a:r>
              <a:rPr lang="es-ES" b="1" i="1" smtClean="0">
                <a:solidFill>
                  <a:srgbClr val="0070C0"/>
                </a:solidFill>
              </a:rPr>
              <a:t/>
            </a:r>
            <a:br>
              <a:rPr lang="es-ES" b="1" i="1" smtClean="0">
                <a:solidFill>
                  <a:srgbClr val="0070C0"/>
                </a:solidFill>
              </a:rPr>
            </a:br>
            <a:endParaRPr lang="es-ES_tradnl" smtClean="0"/>
          </a:p>
        </p:txBody>
      </p:sp>
      <p:sp>
        <p:nvSpPr>
          <p:cNvPr id="24579" name="2 Marcador de contenido"/>
          <p:cNvSpPr>
            <a:spLocks noGrp="1"/>
          </p:cNvSpPr>
          <p:nvPr>
            <p:ph idx="1"/>
          </p:nvPr>
        </p:nvSpPr>
        <p:spPr>
          <a:xfrm>
            <a:off x="457200" y="1071563"/>
            <a:ext cx="8229600" cy="5054600"/>
          </a:xfrm>
        </p:spPr>
        <p:txBody>
          <a:bodyPr/>
          <a:lstStyle/>
          <a:p>
            <a:pPr algn="just">
              <a:buFont typeface="Arial" charset="0"/>
              <a:buNone/>
            </a:pPr>
            <a:r>
              <a:rPr lang="es-ES" i="1" smtClean="0"/>
              <a:t>¿Los docentes asumen la relevancia del modo en que se deben construir los grupos? </a:t>
            </a:r>
          </a:p>
          <a:p>
            <a:pPr algn="just">
              <a:buFont typeface="Arial" charset="0"/>
              <a:buNone/>
            </a:pPr>
            <a:r>
              <a:rPr lang="es-ES" i="1" smtClean="0"/>
              <a:t>¿Las actividades de grupo que se realizan son apropiadas para contribuir en la integración y cohesión de los grupos? </a:t>
            </a:r>
          </a:p>
          <a:p>
            <a:pPr>
              <a:buFont typeface="Arial" charset="0"/>
              <a:buNone/>
            </a:pPr>
            <a:endParaRPr lang="es-ES" b="1" i="1" smtClean="0">
              <a:solidFill>
                <a:srgbClr val="0070C0"/>
              </a:solidFill>
            </a:endParaRPr>
          </a:p>
          <a:p>
            <a:pPr>
              <a:buFont typeface="Arial" charset="0"/>
              <a:buNone/>
            </a:pPr>
            <a:endParaRPr lang="es-ES" b="1" i="1" smtClean="0">
              <a:solidFill>
                <a:srgbClr val="0070C0"/>
              </a:solidFill>
            </a:endParaRPr>
          </a:p>
          <a:p>
            <a:pPr>
              <a:buFont typeface="Arial" charset="0"/>
              <a:buNone/>
            </a:pPr>
            <a:endParaRPr lang="es-ES" b="1" i="1" smtClean="0">
              <a:solidFill>
                <a:srgbClr val="0070C0"/>
              </a:solidFill>
            </a:endParaRPr>
          </a:p>
          <a:p>
            <a:endParaRPr lang="es-ES_tradnl" smtClean="0"/>
          </a:p>
        </p:txBody>
      </p:sp>
      <p:pic>
        <p:nvPicPr>
          <p:cNvPr id="24580" name="3 Imagen" descr="http://www.familialzheimer.org/media/prensa/imagenes/Comunicacion%20medic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143500" y="3714750"/>
            <a:ext cx="2163763" cy="200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942263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Título"/>
          <p:cNvSpPr>
            <a:spLocks noGrp="1"/>
          </p:cNvSpPr>
          <p:nvPr>
            <p:ph type="title"/>
          </p:nvPr>
        </p:nvSpPr>
        <p:spPr>
          <a:xfrm>
            <a:off x="395288" y="122238"/>
            <a:ext cx="8229600" cy="1065212"/>
          </a:xfrm>
          <a:ln>
            <a:solidFill>
              <a:schemeClr val="accent1"/>
            </a:solidFill>
            <a:miter lim="800000"/>
            <a:headEnd/>
            <a:tailEnd/>
          </a:ln>
        </p:spPr>
        <p:txBody>
          <a:bodyPr/>
          <a:lstStyle/>
          <a:p>
            <a:pPr eaLnBrk="1" hangingPunct="1"/>
            <a:r>
              <a:rPr lang="es-ES" b="1" smtClean="0">
                <a:solidFill>
                  <a:srgbClr val="0070C0"/>
                </a:solidFill>
              </a:rPr>
              <a:t>8. EQUILIBRIO PERSONAL</a:t>
            </a:r>
          </a:p>
        </p:txBody>
      </p:sp>
      <p:sp>
        <p:nvSpPr>
          <p:cNvPr id="19459" name="4 Rectángulo"/>
          <p:cNvSpPr>
            <a:spLocks noChangeArrowheads="1"/>
          </p:cNvSpPr>
          <p:nvPr/>
        </p:nvSpPr>
        <p:spPr bwMode="auto">
          <a:xfrm>
            <a:off x="179388" y="1341438"/>
            <a:ext cx="1930400"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s-ES" sz="3600" b="1">
                <a:solidFill>
                  <a:srgbClr val="0070C0"/>
                </a:solidFill>
                <a:latin typeface="Calibri" pitchFamily="34" charset="0"/>
              </a:rPr>
              <a:t>¿Qué es?</a:t>
            </a:r>
          </a:p>
          <a:p>
            <a:endParaRPr lang="es-ES" sz="3600" b="1">
              <a:solidFill>
                <a:srgbClr val="0070C0"/>
              </a:solidFill>
              <a:latin typeface="Calibri" pitchFamily="34" charset="0"/>
            </a:endParaRPr>
          </a:p>
        </p:txBody>
      </p:sp>
      <p:sp>
        <p:nvSpPr>
          <p:cNvPr id="19460" name="5 Rectángulo"/>
          <p:cNvSpPr>
            <a:spLocks noChangeArrowheads="1"/>
          </p:cNvSpPr>
          <p:nvPr/>
        </p:nvSpPr>
        <p:spPr bwMode="auto">
          <a:xfrm>
            <a:off x="323850" y="4941888"/>
            <a:ext cx="1871663"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s-ES" sz="3600" b="1" i="1">
                <a:solidFill>
                  <a:srgbClr val="0070C0"/>
                </a:solidFill>
                <a:latin typeface="Calibri" pitchFamily="34" charset="0"/>
              </a:rPr>
              <a:t>Debate</a:t>
            </a:r>
          </a:p>
        </p:txBody>
      </p:sp>
      <p:sp>
        <p:nvSpPr>
          <p:cNvPr id="5" name="4 Rectángulo"/>
          <p:cNvSpPr/>
          <p:nvPr/>
        </p:nvSpPr>
        <p:spPr>
          <a:xfrm>
            <a:off x="179388" y="1997075"/>
            <a:ext cx="8713787" cy="2678113"/>
          </a:xfrm>
          <a:prstGeom prst="rect">
            <a:avLst/>
          </a:prstGeom>
        </p:spPr>
        <p:txBody>
          <a:bodyPr>
            <a:spAutoFit/>
          </a:bodyPr>
          <a:lstStyle/>
          <a:p>
            <a:pPr algn="just">
              <a:defRPr/>
            </a:pPr>
            <a:r>
              <a:rPr lang="es-ES" sz="2800" i="1" dirty="0">
                <a:latin typeface="+mn-lt"/>
              </a:rPr>
              <a:t>Estado afectivo caracterizado por una imagen ajustada de sí mismo, una respuesta autónoma en las situaciones cotidianas, sensibilidad por apreciar los valores culturales, estéticos, científicos y humanos. Una actitud mentalmente flexible, aunque con posicionamiento ante las ideas y acontecimientos sociales</a:t>
            </a:r>
            <a:endParaRPr lang="es-CL" sz="2800" i="1" dirty="0">
              <a:latin typeface="+mn-lt"/>
            </a:endParaRPr>
          </a:p>
        </p:txBody>
      </p:sp>
      <p:sp>
        <p:nvSpPr>
          <p:cNvPr id="6" name="5 Rectángulo"/>
          <p:cNvSpPr/>
          <p:nvPr/>
        </p:nvSpPr>
        <p:spPr>
          <a:xfrm>
            <a:off x="179388" y="5516563"/>
            <a:ext cx="8640762" cy="1016000"/>
          </a:xfrm>
          <a:prstGeom prst="rect">
            <a:avLst/>
          </a:prstGeom>
        </p:spPr>
        <p:txBody>
          <a:bodyPr>
            <a:spAutoFit/>
          </a:bodyPr>
          <a:lstStyle/>
          <a:p>
            <a:pPr algn="just">
              <a:defRPr/>
            </a:pPr>
            <a:r>
              <a:rPr lang="es-ES" sz="2800" i="1" dirty="0">
                <a:latin typeface="+mn-lt"/>
              </a:rPr>
              <a:t>El sistema Educativo  actual </a:t>
            </a:r>
            <a:r>
              <a:rPr lang="es-ES" sz="2800" i="1" dirty="0" smtClean="0">
                <a:latin typeface="+mn-lt"/>
              </a:rPr>
              <a:t>¿favorece </a:t>
            </a:r>
            <a:r>
              <a:rPr lang="es-ES" sz="2800" i="1" dirty="0">
                <a:latin typeface="+mn-lt"/>
              </a:rPr>
              <a:t>el equilibrio personal de los alumnos (as</a:t>
            </a:r>
            <a:r>
              <a:rPr lang="es-ES" sz="3200" i="1" dirty="0" smtClean="0">
                <a:latin typeface="+mn-lt"/>
              </a:rPr>
              <a:t>).?</a:t>
            </a:r>
            <a:endParaRPr lang="es-ES" sz="3200" i="1" dirty="0">
              <a:latin typeface="+mn-lt"/>
            </a:endParaRPr>
          </a:p>
        </p:txBody>
      </p:sp>
    </p:spTree>
    <p:extLst>
      <p:ext uri="{BB962C8B-B14F-4D97-AF65-F5344CB8AC3E}">
        <p14:creationId xmlns:p14="http://schemas.microsoft.com/office/powerpoint/2010/main" xmlns="" val="14402003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Título"/>
          <p:cNvSpPr>
            <a:spLocks noGrp="1"/>
          </p:cNvSpPr>
          <p:nvPr>
            <p:ph type="title"/>
          </p:nvPr>
        </p:nvSpPr>
        <p:spPr>
          <a:xfrm>
            <a:off x="457200" y="0"/>
            <a:ext cx="8229600" cy="836613"/>
          </a:xfrm>
          <a:ln w="28575">
            <a:solidFill>
              <a:schemeClr val="accent1">
                <a:lumMod val="40000"/>
                <a:lumOff val="60000"/>
              </a:schemeClr>
            </a:solidFill>
          </a:ln>
        </p:spPr>
        <p:txBody>
          <a:bodyPr/>
          <a:lstStyle/>
          <a:p>
            <a:pPr>
              <a:defRPr/>
            </a:pPr>
            <a:r>
              <a:rPr lang="es-ES" b="1" dirty="0" smtClean="0">
                <a:solidFill>
                  <a:srgbClr val="0070C0"/>
                </a:solidFill>
              </a:rPr>
              <a:t> Adolescencia</a:t>
            </a:r>
            <a:r>
              <a:rPr lang="es-CL" dirty="0" smtClean="0">
                <a:solidFill>
                  <a:srgbClr val="00B0F0"/>
                </a:solidFill>
              </a:rPr>
              <a:t> </a:t>
            </a:r>
          </a:p>
        </p:txBody>
      </p:sp>
      <p:graphicFrame>
        <p:nvGraphicFramePr>
          <p:cNvPr id="5" name="4 Marcador de contenido"/>
          <p:cNvGraphicFramePr>
            <a:graphicFrameLocks noGrp="1"/>
          </p:cNvGraphicFramePr>
          <p:nvPr>
            <p:ph idx="1"/>
          </p:nvPr>
        </p:nvGraphicFramePr>
        <p:xfrm>
          <a:off x="0" y="908720"/>
          <a:ext cx="9144000"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0549138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179512" y="1412775"/>
          <a:ext cx="8784976" cy="48965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Rectángulo"/>
          <p:cNvSpPr/>
          <p:nvPr/>
        </p:nvSpPr>
        <p:spPr>
          <a:xfrm>
            <a:off x="250825" y="188913"/>
            <a:ext cx="8893175" cy="815975"/>
          </a:xfrm>
          <a:prstGeom prst="rect">
            <a:avLst/>
          </a:prstGeom>
        </p:spPr>
        <p:txBody>
          <a:bodyPr>
            <a:spAutoFit/>
          </a:bodyPr>
          <a:lstStyle/>
          <a:p>
            <a:pPr algn="ctr">
              <a:defRPr/>
            </a:pPr>
            <a:r>
              <a:rPr lang="es-ES" sz="4700" b="1" dirty="0">
                <a:solidFill>
                  <a:srgbClr val="0070C0"/>
                </a:solidFill>
                <a:latin typeface="+mn-lt"/>
              </a:rPr>
              <a:t>Como Reconocer los Cambios. </a:t>
            </a:r>
            <a:endParaRPr lang="es-CL" sz="4700" dirty="0">
              <a:latin typeface="+mn-lt"/>
            </a:endParaRPr>
          </a:p>
        </p:txBody>
      </p:sp>
    </p:spTree>
    <p:extLst>
      <p:ext uri="{BB962C8B-B14F-4D97-AF65-F5344CB8AC3E}">
        <p14:creationId xmlns:p14="http://schemas.microsoft.com/office/powerpoint/2010/main" xmlns="" val="7867181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2 Marcador de contenido"/>
          <p:cNvSpPr>
            <a:spLocks noGrp="1"/>
          </p:cNvSpPr>
          <p:nvPr>
            <p:ph idx="1"/>
          </p:nvPr>
        </p:nvSpPr>
        <p:spPr>
          <a:xfrm>
            <a:off x="179388" y="260350"/>
            <a:ext cx="8713787" cy="6337300"/>
          </a:xfrm>
        </p:spPr>
        <p:txBody>
          <a:bodyPr/>
          <a:lstStyle/>
          <a:p>
            <a:pPr algn="just"/>
            <a:r>
              <a:rPr lang="es-CL" i="1" smtClean="0"/>
              <a:t>La madurez Física: no es sinónimo de madurez intelectual y afectiva. Por ello el docente debe procurar aprendizajes y entrenamiento en destreza intelectuales y sociales.</a:t>
            </a:r>
          </a:p>
          <a:p>
            <a:pPr algn="just"/>
            <a:r>
              <a:rPr lang="es-CL" i="1" smtClean="0"/>
              <a:t>Madurez Intelectual: Se logra Utilizando procedimientos de selección de la información, análisis resolución de problemas etc.</a:t>
            </a:r>
          </a:p>
          <a:p>
            <a:pPr algn="just"/>
            <a:r>
              <a:rPr lang="es-CL" i="1" smtClean="0"/>
              <a:t>Social: Se necesita modelos de actuación y pensamiento. </a:t>
            </a:r>
          </a:p>
          <a:p>
            <a:pPr algn="just">
              <a:buFont typeface="Arial" charset="0"/>
              <a:buNone/>
            </a:pPr>
            <a:r>
              <a:rPr lang="es-CL" i="1" smtClean="0"/>
              <a:t>   </a:t>
            </a:r>
          </a:p>
          <a:p>
            <a:pPr algn="just">
              <a:buFont typeface="Arial" charset="0"/>
              <a:buNone/>
            </a:pPr>
            <a:r>
              <a:rPr lang="es-CL" i="1" smtClean="0"/>
              <a:t>                 Independencias, Autonomía personal </a:t>
            </a:r>
          </a:p>
        </p:txBody>
      </p:sp>
    </p:spTree>
    <p:extLst>
      <p:ext uri="{BB962C8B-B14F-4D97-AF65-F5344CB8AC3E}">
        <p14:creationId xmlns:p14="http://schemas.microsoft.com/office/powerpoint/2010/main" xmlns="" val="26614133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Título"/>
          <p:cNvSpPr>
            <a:spLocks noGrp="1"/>
          </p:cNvSpPr>
          <p:nvPr>
            <p:ph type="title"/>
          </p:nvPr>
        </p:nvSpPr>
        <p:spPr>
          <a:xfrm>
            <a:off x="457200" y="274638"/>
            <a:ext cx="8229600" cy="1066800"/>
          </a:xfrm>
        </p:spPr>
        <p:txBody>
          <a:bodyPr>
            <a:normAutofit fontScale="90000"/>
          </a:bodyPr>
          <a:lstStyle/>
          <a:p>
            <a:r>
              <a:rPr lang="es-ES" b="1" i="1" smtClean="0">
                <a:solidFill>
                  <a:srgbClr val="0070C0"/>
                </a:solidFill>
              </a:rPr>
              <a:t/>
            </a:r>
            <a:br>
              <a:rPr lang="es-ES" b="1" i="1" smtClean="0">
                <a:solidFill>
                  <a:srgbClr val="0070C0"/>
                </a:solidFill>
              </a:rPr>
            </a:br>
            <a:r>
              <a:rPr lang="es-ES" b="1" i="1" smtClean="0">
                <a:solidFill>
                  <a:srgbClr val="0070C0"/>
                </a:solidFill>
              </a:rPr>
              <a:t>Debate</a:t>
            </a:r>
            <a:br>
              <a:rPr lang="es-ES" b="1" i="1" smtClean="0">
                <a:solidFill>
                  <a:srgbClr val="0070C0"/>
                </a:solidFill>
              </a:rPr>
            </a:br>
            <a:endParaRPr lang="es-CL" smtClean="0"/>
          </a:p>
        </p:txBody>
      </p:sp>
      <p:sp>
        <p:nvSpPr>
          <p:cNvPr id="23555" name="2 Marcador de contenido"/>
          <p:cNvSpPr>
            <a:spLocks noGrp="1"/>
          </p:cNvSpPr>
          <p:nvPr>
            <p:ph idx="1"/>
          </p:nvPr>
        </p:nvSpPr>
        <p:spPr>
          <a:xfrm>
            <a:off x="395536" y="1196752"/>
            <a:ext cx="8229600" cy="2952328"/>
          </a:xfrm>
        </p:spPr>
        <p:txBody>
          <a:bodyPr/>
          <a:lstStyle/>
          <a:p>
            <a:pPr algn="just"/>
            <a:r>
              <a:rPr lang="es-CL" sz="2800" i="1" dirty="0" smtClean="0"/>
              <a:t>La institución Educativa apoya los procesos de cambio en la adolescencia.</a:t>
            </a:r>
          </a:p>
          <a:p>
            <a:pPr algn="just">
              <a:buFont typeface="Arial" charset="0"/>
              <a:buNone/>
            </a:pPr>
            <a:endParaRPr lang="es-CL" sz="2800" i="1" dirty="0" smtClean="0"/>
          </a:p>
          <a:p>
            <a:pPr algn="just"/>
            <a:r>
              <a:rPr lang="es-CL" sz="2800" i="1" dirty="0" smtClean="0"/>
              <a:t>La Institución educativa y los docentes,  son los modelos que necesita nuestros alumnos</a:t>
            </a:r>
          </a:p>
          <a:p>
            <a:pPr algn="just">
              <a:buFont typeface="Arial" charset="0"/>
              <a:buNone/>
            </a:pPr>
            <a:endParaRPr lang="es-CL" dirty="0" smtClean="0"/>
          </a:p>
        </p:txBody>
      </p:sp>
      <p:sp>
        <p:nvSpPr>
          <p:cNvPr id="2" name="AutoShape 2" descr="data:image/jpeg;base64,/9j/4AAQSkZJRgABAQAAAQABAAD/2wCEAAkGBhQSERQUEhQWFRUVFhcUGBcXGBgVFRUVFxYYFhcYFhQYHCYfFxkjGRcVHy8gIycpLCwsFR4xNTAqNSYsLCkBCQoKBQUFDQUFDSkYEhgpKSkpKSkpKSkpKSkpKSkpKSkpKSkpKSkpKSkpKSkpKSkpKSkpKSkpKSkpKSkpKSkpKf/AABEIAPcAzAMBIgACEQEDEQH/xAAcAAAABwEBAAAAAAAAAAAAAAAAAQMEBQYHAgj/xABGEAACAQIEAggCBwQJAwQDAAABAhEAAwQSITEFQQYHEyIyUWFxgZEUI0KSobHRFlLB8BUzYnKCorLC4QhT8SRjc7MlNUP/xAAUAQEAAAAAAAAAAAAAAAAAAAAA/8QAFBEBAAAAAAAAAAAAAAAAAAAAAP/aAAwDAQACEQMRAD8A1bj/ABF7PZ5I72aZE7ZY/M1FftHe81+6KedLRpa92/JagQtBKDpDe81+6K6HSC75r90VFgV2BQSi8du+a/drscbu/wBn5Co1RXaigkP6aueY+7XS8YueY+QpiBXQFA+/pe55j5Uf9LXPT5UypDGY4WxqGPsJoJQcVueY+VKpxF9yRHtVdXj2ulq592lMRxljbbJZuExoIiaCYfi1zukFYJjYU6uYy4BuPlWe8P6aOStu9hriODtEgxzB51IWul925eZRh3yDmdNfjQWa9xq4Oa/KmjdIr3LL92orEcRucrB95pqcbf8A+zHxoJz9ob/mv3RRHpJe81+7Ve+k4j/tD3muGu4j/tqPjQWM9J73mv3a4PSi/wCa/dFVknFH7KD40TW8V52xQWc9J78br92rHw/jVq8fq2DRWY38LiSIzp8qU6nmJd6DXF2o6JdqOgFChQoK90pGlv3b8hUGqVYOkY0t+5/IVDBaDgJXQWuwlGFoCC12q10FrrJQEFoxXapXYSgTisx6zunj2mfC4ZspRQbrgw4LbIk7EAgk76gCNa1PJWSX+qjE4/GcRudpbtgYhgC4Zi8gXBlC7AKyifWgz3BdK8XYfNbxN0Ea6uzKT5FGJBHoRW69AOmw4hhyWAW9bhbijQa7Oo/dOvsRFYP0j4DcwmIezdKllgypkEHY+Y05GpPq64w2HxyZTAuA22HIg6ifZgDPLWg9D3sMhKMQJB3p1dtrtAn4fz5/Ks96QcfuWbiPBLIubIGG2aCRoJkGD7jyqR4N01W/iHVEdsy5gf3baQgEcvrC4PsaCfvYDWVJU/MU3YXF8QzD03+VLtjbh2tn50kXvE7ACg6VMwkc6BsUeDsFFgtOs0qzmgatZpNrPpTpmNIXW5UCBs71C9TvjepxmqD6nfG9Brq7UdEu1HQChQoUEJ0gXRPc/kKi1Spbjmye5/hUaq0CeSugtKV1FBxlpRVoCu6AwtGFoCl8Nh8xj50CaCm3EcNcVLv0e4tm5cKurspdM4VUYMg1MqF/HyqQ4lhCFOSVAC6iM051nUzplmafYrCo6FXAKnflEeo296Dy11j2SnEsSjsXKOBm2JGRTt5a1WsLijbuK4iVYMAdjHI+h2+NX/re6NNYxfaNmIvSyye0eFIGZ2CiJnSZOm9Z26RvNBfcb0qGJ+jhbVyEJEkp/Vkd5GuExEKNSB4Z1q6dWXCrmbEYu6Mvbt9WNh2eYuWVTqELNoeY1565f0Q4S952NpBcZAG7zW8qeptXPHBG4IjmRWzdEr9x079x86DVLiIqkN9oFGbMDqA2Y+21BZ6IiugdKImgSdvOkBeU7GlMX4D7VGcPtjOaB8/40kVpwVpJxQN3WoLqd8b1YHqv9Tvjeg11dqOiXajoBQoUKCI41snuf4VGxUlxn7Hu38KYigILXQWjijig5rpdqBFHbQkwBNAaipFbi2bRZyF5mf51pC69vDW2vX2CqgkkmAo96yvi/HL3Gnfs89rh9jMzuDla+UGYIny35T5wKB91kdZLH/02CYwcouXU8TFj/V2pVgTGaTv5TBBHQDrXF6+bGNyobkKjEgKTyDjZWYewJ5DQVl/FCksVgbGGHZs6KQU7NcgLMO93pgACSSIMXjrOUsABCgy20DMMoDEAlssGcoYz4YE0HqLimBLC4HuEBkIAGkCImeR1rzh054Klm4otksAkSdWOUhdTG+34VI8U6yse+HFtsQ4UBbakFbbuoUEOSId8wBGY6GRzmqdZzXRlGZna53R4izMAI9zQSHQ9LRvRcvmwfstkz2z5hoYZdOfvXoLgWAFu0pzFy3ezEZZkAaKdVEAaegrzdw7ELau2bm+V1ZlPoQSD6ESPnXp5LiBQFgLAgDaI0jy0oFDRM9cdovmK5N5fMUCWMDZGjeKj+FEyZ3qQxOKUKSTyNMOFsC0g6GgkStJOKXIpJ1oEHFV7qd8b1Y3FVzqd8b0GurtR0S7UdAKFChQQ/Gj4P8X+2mKPpTzjzeD/ABf7ais2sUD1a6ik7CkmAJqH6RcfNtmw2GsnE4rJnZQAbVpT4ReckAZxIA+MEaELFh8KW12Hn+lRfGOsDBYJuzLl7p2t2wbl1j5ZV51WOG8A4netBMbjBZQd0WsMqBsgOg7WIURp3QdAKnuCdFsNgx9RbCsfFcMvdb+9dbvH8vSgr/FeF4rjF1Ti1fCYJDK4efr7x87kaWx6bjy51LdJMOLHDryWVCKlrKFSFypIDZc2k5cx135zU9VX6xOI9ngmUOFa4yqsgENHfK96F1Cx3jBmOcEMeDGQzDxKMwJFoMh+yneIBORWBjQq0jSKaY9FW2Z8JTswShWACWS53QAe8joobU96SQohVL4YwoQxczQFuMG5oAsCScuSSM0O51AkK4/AG7Ye4velRcViXztlUNdYmcrMIaZnmRIE0FY7ZlMHULpDSQIBA+U7A1dOp7o02Jxy3NRaw31rGJBfZF15k6+y1RTXp/q44OmH4fZVAvetrcZhrndwGLTz3j2WKDDusbov9Dx1xVB7O7N237NOZf8AC0j2itM6ruPLisKLdz+tw8I39pIi23yGU+q+tS/WJ0T+nYYhB9dbJe0fMx3k9mAj3g1mPVvwrFvjVfBgSoIuhyVTs5hlcgEgk7aSCKDahhFpEKkxFOi8MUYFWGuU7x5g7MPUfhUfZI7U/wA86Be/g1KkRyqP4bZytHLaphhpUNh3y3NedBKMKScUtNJPQN7gqudTvjerMy1Wep3xvQa6u1HRLtR0AoUKFBCcdOtv/F/tqGe9JkGn/S69lFv/ABf7arC4+N6B7jeldyzcNm2qLncYa07qSWvnV7zKDpZQkIB9tjGlPuC8JXDoQGZ3djcuXHg3Ltw7s5HwAA0AECq1cw9j6T9JZZu5csk906hgSuxIIEH4706udKAik0FmTECT6UoHrO7/AEwy22enfBumysoZ9BtrQXljWW9YHSMtiDaS46pb+raDlXtGQySRBMZ0GrQIMqQZGjniIFo3TAVVLkkwIUZj8IFYdjHN5rjMWJZoIJnKrRDlLWaD3CYBJPdPe0kIlVC94kEN2TqhYlHyE24YSGEjw6aDNEKJKmCbMroBPaLy7PIzL3CQDJuA93UZTqzAEaBG9ezghiF7TO5IyAEFlWFRE0nKDHdDAIRlg5uOFX4u5LpAYMVYuO9CHwglCwYkBABtLBu6YAV+a13qH4484nDu/wBWEW4in7LZofL5AiJG2xrJbywzCQYJEjUHU6g8xVz6nm//ACaKdmtXRHn3c3+0fKg3tsUPOmPBsDbw2KvYi3p9IA7VIEF1JIdT9kmTI2JM6HdRrIFKqixQTTYmxfEFh6ScrA+h5H2qMxXA2ttntzcB3AjMPXcBvz96jMFbGZv404wuKNu4Qp7pGqnVT8OXOgc3UIJB3G451DWLf1uvnXOM4ncXGWMOhN0N2t15jPYw5WLaM8yw7USpOsaa70lYxH18HzoJwpSbJSpNJmgRcVV+p3xvVpuDSqr1O+N6DXV2o6JdqOgFChQoKV1jYnItn3f8kqljGFtY0FWvrSsZkw+sQ1w/gtUjt4HnFArxHG6VXcZxAnnTrFYnPIHKoPEqYn+YoOMRjZETTvCYk32RF0VSCfWq5ir2tIWccyNIMUG6cZxJ/o24EbKSqoWAzEKzKrQv2jE6c/MVkuMv5VAK6ss5QVUDNlfw/wD9EgWmClVXvEEEirBwbpGMRh7lloP1ZMMCwYr3gpAILAkctfKoPDGAIbXMQwDicphrbFlIGVWlWLNKlwI0BARXEOIQzZmLkmCe0Lg5kAeCyyWkav6ZRyNRmDxItsGMto4hSU1KlQc0GV11HMCOdTPE7FsO+fuIWyEEQ47q95UKLnZRuSZJckbya7cAkwZE6GIke3Kg7vXy7ZmMkx6bAAaDbQAfCrn1O3LY4ra7RgpKXVTlNxkKqvuRm+MVSKVwuJa26OhIZGV1OxDKQR+IoPVV8AHamuJxWWIFLYPi6YnD276EZbqB9DMEjvKfUNII8xTNLmZqDrh9yWblrXN7+tEUrZWHNMuI4rJdE0EuxG/nGvnUOpAu/H+NOH4gMp1qpYvjWS4dedBd72JArm3cn41TML0oDNqas+BxykDWgePtVV6nfG9WxjpVT6nfG9Brq7UdEu1HQChQoUFE6zT3bHvc/JKzVsRqRyrReta4Bbsz53PySsZ4jxxbbRrM/KglwneP40x4qmUaUhZ6QqWHrvT/AIhcV0ke9BUr5mmbmpUWQSfSmF+13qA+E4grcBB/Q+hHOtusdUuGuYFbjXr7NcVb3cdUtqzIIyWwpACiFHkBWE217wjzr071c4vteFWgd7Ya2Z9NV/ykUHmXF4LJiTbkmLgWTuRmA1NL9L8J2WPxSclv3QPYuSPwIqT6Y4XJxRxEDtkPzYUn1kf/ALXF/wDy/wCxaCtVNXeh+JGIXDKnaXWRLmVO8FFxc4zMdBAOpmBTHhWE7W/aT951HwnX8Jr0Th8Ywtjyj2oIvotwE8OwfYtcz3HYu0MSiMRGW2PKNzzOtS/CAQozbzUT/See5B5U3x3G8hBU6Cgtf0kBzNRPG8WpbeoRuPG6dN/OoPjHE2UgUD/F8RKEmdDVd4hisxJ89RTbF4wvzpnf09iKA8PjADVn6M8cZnjlVMw+HnWrJ0aIVtRQaouJ7vwqv9Tvjeh/TA1HKKHU743oNdXajol2o6AUKFCgy/rtx/ZWsMSJl7g/yrWHcTyt9YNq2nr5/qcKP7d3/SlY2nD3upCjQST/AMUDPhmGLEnkKmhiiBFMLOMyDKBz1py2IBigSQ940jdtEzFSVnAEmQJHtTu1hRzoIHA4bvSRzre+qjFhrN5BsMh+YIn/ACisjt4Zda0LqbVhexWunZLp65zQZ11ssq8WuhD4ck/3ok/wp11zdHjZxaYkA5MVbRyeQuhQHE+oyt8agulua7xS+DqWvkaeUj+ArYemeDGO6P23I76IlxSOT25Rp9CuYfGgyHq7w2bGAn7CO3xMJ/uNa7jcUEQCf5ist6tbgW7dY75UA9ixJ/IVZuK8dDXMvnQSGOx4Ud2JPOqviOIMxImnvELTd0eegJqOxeG7M7760CtjHlKbYjHZzJ+dIXroNcMwigbPdgyDS6Xc8A01ZOdKgQQeVA/sWQpiadLeynSo76UI3rq7itJoJq3xAx51cup3xvWaWsVO1aX1O+N6DXV2o6JdqOgFChQoMt67cOzphAok57v+lKp+G4IQuTYnf4/wrRustgBhyROtz4f1etVjAYctqeYoK5f6CKykKQNd+dSOG6I2baAESfP85qx2sEUQnf8An8aRa3ABb+fhQR2GwCWlKRPlIqucWwyhtNKm+LY8rOnxqn8RxbMD86AYwi3Gu9aH1I4oM+LHPJbPwlx+cVkouM29aF1M4vs+Im2BpdsuPihVx+Gagz3jrdnxS8Tyvt6c4/jW6dHcMTwJCdcyXbgHKGZiB7Vi3WLhCvFsUu03JH+JRFb3i7ow/AlPJMGg+PZD+NB596GL9Zc/wj8TUlxVQLoM+9VXA8ReyMy7sdT7f+adLxYuZbegt/EuLjs1jcQah+IcQNyDtpFIJibT+IwaWXCD7LfxoGjEwJpQvpS17BXOQn2plezLoVIoE3uTzo7THSdqTawdwd6dhYyzQJFTJHnSti0SsVIPgDINC/YygQaBja00Fat1OeN6y7sYkkb1qPU543oNdXajol2o6AUKFCgofWW8fRh5m6P/AK6jOH2WgEjYVIdZ7wcKfJrp/BKqmE6WSu8RyoLRiMaiDvQKq3E+kGpAH/im/EcX232pHvUHxS8FMTrQSF7HC6BIpleW3zjypDC3SyAJzqXwfClQZrpBMyB/Cggn4VIJAgDz/SnvQ7HjD4/DOf8AuqnwuSh/1Ul0j48B3QhUgxpsRtVdv3Xdu4YKjOPRlOYae4oJbrYxVu9xR2sMGMZWA1IdAQQY0nQ/KtG6ysebfR6ws63LWGTffuKT+RrFePcdW/jXxNtMmdkuFdID5V7XQci+c+zVMdNunIxtizbFs2+y7mWZBVLaKD5CWDCOQAoIfjGB7PDYUkeMO34ioa28Vc+six2Ywdr9ywAffSapJoJBYO1LI7LsajbN0qae27wmSdPyoJvBcbI0J1qXtcZVh30BFVGM7jkBv7UvZxjDQ+Gf5NBauwwt0fun5Vw/RUE/V3J5jnUMl5WGh21pVbzpqGI576Cgk8RwbEAcm+dRV5bqkZlYe40+dPbXSx00fWPl86k8N0ltPo0j4SKCvLjuR1rU+pzxvVYTCYe5JC2284MH5VZ+pzxvQa6u1HRLtR0AoUKFBn/WegP0adpuflbrPeI8MVDIOh3FaB1qxGH1jW7Hyt1nFm6l2C9wKusGYkjQqCfCflQRl7Dss5JEbeope3wYvl7Vskrm5EkelFaxl1zlSw+QpKuNjDESzfZmI0qKPHVi6yiAvcUR3gY1idN/yoJV8bZsQFGYNqJIkEafOah8fx57oITfNIkwAP5FR64peyKzBdi0lQcsiYnfXTbzolDtKBFULHIgk+pI2maAWrrXO4WBJMRMgeoqSRVVe+QGWdZ1P60jhcHkUXFMPMmATI8gPKnbMzCSQPQpJzcooIDi1i1b0RmNxiS6lVhATKidwcsSPn5U34hdS4A691oCuuviAjMDznc7R7Uri+GE3lBdQbreJzlAJOpc/ZHrU9wnovYZRnxSMyP9YihmQKYK5Lo3YwRoDQMumfGhijhrgOpsAMPJwxVtvUT7EVW5p9xmyqXri25yK7ZZmQJ0BJAJ9yKYUANOMK4mD8Pem4NEaCWFzeRuImhYbNsw+PMfwplhX1gyfSYn0nl/xT03FnvCACe6gBaB5kiN6BJVgwNpieWlO7OP7PMGh1+ca8qGHx8NIB78wumUnmW9Y/OksbGXSIBnLPhzDSPPnp6UErbS0QMjSxMwdIPrNNsTg8ozbSTBXY1H4Re6ZUxIlgdhzEUZxpQjITlA2mY11H5CgcWw4BeQfjBPLT2rZepzxvWNNdzoCukk8p339K2Xqd8b0GurtR0S7UdAKFChQZf118XXD28Mxtm4xa6qiYAbKhk+lYvxHjRuW8jWHS0LhYLJjUZgswNQDp6HWa1n/qDSbODAiTdcCToNEmRzFYriPq2dElnBjOJIgCCVHrpy2oHVvjiGUCdlb1ZSrPn0UwhM6qSR5UkvGFNpLeQAq5uEkk5mIgSdwNPmaQt2TbgnI0jMAYYAmUlhEyDOh8q4+jvnExMiZAHkdFjaI5c6DprysVDd0KTMERqdI5tHnvFSljj6quUXGM6tMgFvMenvUX9G3AQGDqYIM6iCBt7UPopAnII5etBJjjY5G356d350meMzEhN/3vXQ1H/R9RNsa6xMAj57UsgRFd2RQQmVADmBdtJJkjQSflQJ3bxL3rpOaJQHTdpUQCdO6GM05s3GtYa0U8T3TcHqVIVBHPUEx600xYy27dkCGJzv55icqA+UL/qqdwWHnF4RSvctvbTXYkHO3vrNBC9JMGbWIZGbM6gZzyzkZmj0BMfCoupjphfz42+3/uH8NKh6AUKFCgFPcG4YwxCwNJnfloN9ddaZUAaCRfE90gwxzTm9dJHkfKflTliTm+qicrqM2s7j4wSY9RSNqWtqfEFnKswqwPtDmT86XFguQGcsLhMGQdVAzEa8tRJ3igSs3GIKArAUzJLK0nSNPFmO9I2YKkEd6dZ0gTJJj10j0p4uHBGYtOQQVIJgDYSBGs6TG+k70zdpOZ2EMSNwHESAInTlvQLYSAYzhZOUZgcoDA5jvuNIMGZraup3xvWM2bIJUAgZRmHiYHzUknLOnIa6a1s3U543oNdXajol2o6AUKFCgyL/AKgL5S1g3USy3bhEjMNEXcbEehrFbNu67FnLZ372rZJDTrqP7PLyEVs//UJcK2sEV37W5Gsa5FjWsQxN5yzPcKliQwkTMGIAGgH6UDjDYZXfKoLEgyc2ndE+WsQNdZ1ipe8+UJ2dpivdDNcJHeCyMrONEI2WI01qPweAVkSLlwE6mFtgKToQD2kx5yBNLWcE4uEyzATM3LalvKQGka60EjcVQpc5dxoJnvH94mPOa5uXNMwKsSIMlZImY8Wg086H0Zge9mAczl7Qdz00ubVy9llMhX0gd29oRvtn2oEcTdVQWITaM0gkT+6B4v0NN7HCziWNtWVLdlS7k6Ak6khRzOi+gApLGMAWOWHtaZXYsBP7sn8KbYHu2brnXNFseeupoO1vdvigxA3mPRRArVm4OFscOY75nY/EGKzDo1h9bjn7K6e50rXuKuFwmCPks/NaDEeOD/1N3++350wIp5xW5N64fNj+dM2NAKKaFCgE0KFEaDtHj46U8uWUIGUkHIDvmlvtD0qPml8Lc1InQ+w+ZPKgdLYAIC94xmMZiI35QWiuQyiQ6yzHeZMc/iTXdnFQwAjXckTI9p18tDsBRXFVGmMymZHMeW23zoHtrBo7BbZaMhzbbgeEaDWZEn51svU543rFrHEmV8yKADoqKpUNH7xBkxvqTW09Tnjeg11dqOiXajoBQoUKDI+vyyzW8HlC6XLxJbwqMiiW+dY7Z4hatuyoWJZQvatrlO5ygr3R7VsXX9eurZwvYkhs90HLuRlTT8qxXAYe/JY9qDziJPzNA+uYthly30E6kltd/PLTj+llBJDK3n9cw+Yya+9N0xdxZDC+QdiVSR8Ke5hl8V4HfwprQJWuNpOpEETBvMIPo2UT7ULOKDd1TqxzErczN6wpA3ptjES6ve7URqJRRB+FMLOINpZV2gaQUA+RoEuN3lNyFERv5knznnQ4hCIiAmIzaiDJ8/Omlgdpck6zqaLE3c7/ABge3KgtvA8HGCd/3nAHsP8AzV86VYjLhrA/dSPktVuxhsuCw6+bAn50+6bYiEQD9w/DSgyvEP3ifMmkiaFw61yKA5oUVCaATQoUKAUJoUVA5wd/K4YiY89acYa4xfONCNVIIWDynSo6l7N4AQwmNv8AnzoJE30JLam5uSW3bnqd/hW2dTnjesRw2FYsOyEFgd9SB8tK27qc8b0GurtR0S7UdAKFChQVnpj0LscQRBiM8WizLkbJqQAZ0M7Vh3GOheW6yopCqYHf1j11o6FAyboe0zl1/v8A/NF+xzfu/wCf/mioUBnoa/MH7+341w/QliIIMf3xR0KDm10HZZyg66eMfpXKdBCDMGf74oUKCcfCYgoiQsJtt+tI8Q4Xfvf1gGgjQgafOhQoIg9AD5H74/Si/YD0P3x+lChQD9gPQ/fH6UP2A9D98fpQoUA/YD0P3x+lD9gPQ/fH6UKFAP2A9D98fpQ/YD0P3x+lChQD9gPQ/fH6UP2A9D98fpQoUCw6Fv8A2vLxgfwrUeqbhz23fMI+INChQaou1HQoUAoUKFB//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3" name="AutoShape 4" descr="data:image/jpeg;base64,/9j/4AAQSkZJRgABAQAAAQABAAD/2wCEAAkGBhQSERQUEhQWFRUVFhcUGBcXGBgVFRUVFxYYFhcYFhQYHCYfFxkjGRcVHy8gIycpLCwsFR4xNTAqNSYsLCkBCQoKBQUFDQUFDSkYEhgpKSkpKSkpKSkpKSkpKSkpKSkpKSkpKSkpKSkpKSkpKSkpKSkpKSkpKSkpKSkpKSkpKf/AABEIAPcAzAMBIgACEQEDEQH/xAAcAAAABwEBAAAAAAAAAAAAAAAAAQMEBQYHAgj/xABGEAACAQIEAggCBwQJAwQDAAABAhEAAwQSITEFQQYHEyIyUWFxgZEUI0KSobHRFlLB8BUzYnKCorLC4QhT8SRjc7MlNUP/xAAUAQEAAAAAAAAAAAAAAAAAAAAA/8QAFBEBAAAAAAAAAAAAAAAAAAAAAP/aAAwDAQACEQMRAD8A1bj/ABF7PZ5I72aZE7ZY/M1FftHe81+6KedLRpa92/JagQtBKDpDe81+6K6HSC75r90VFgV2BQSi8du+a/drscbu/wBn5Co1RXaigkP6aueY+7XS8YueY+QpiBXQFA+/pe55j5Uf9LXPT5UypDGY4WxqGPsJoJQcVueY+VKpxF9yRHtVdXj2ulq592lMRxljbbJZuExoIiaCYfi1zukFYJjYU6uYy4BuPlWe8P6aOStu9hriODtEgxzB51IWul925eZRh3yDmdNfjQWa9xq4Oa/KmjdIr3LL92orEcRucrB95pqcbf8A+zHxoJz9ob/mv3RRHpJe81+7Ve+k4j/tD3muGu4j/tqPjQWM9J73mv3a4PSi/wCa/dFVknFH7KD40TW8V52xQWc9J78br92rHw/jVq8fq2DRWY38LiSIzp8qU6nmJd6DXF2o6JdqOgFChQoK90pGlv3b8hUGqVYOkY0t+5/IVDBaDgJXQWuwlGFoCC12q10FrrJQEFoxXapXYSgTisx6zunj2mfC4ZspRQbrgw4LbIk7EAgk76gCNa1PJWSX+qjE4/GcRudpbtgYhgC4Zi8gXBlC7AKyifWgz3BdK8XYfNbxN0Ea6uzKT5FGJBHoRW69AOmw4hhyWAW9bhbijQa7Oo/dOvsRFYP0j4DcwmIezdKllgypkEHY+Y05GpPq64w2HxyZTAuA22HIg6ifZgDPLWg9D3sMhKMQJB3p1dtrtAn4fz5/Ks96QcfuWbiPBLIubIGG2aCRoJkGD7jyqR4N01W/iHVEdsy5gf3baQgEcvrC4PsaCfvYDWVJU/MU3YXF8QzD03+VLtjbh2tn50kXvE7ACg6VMwkc6BsUeDsFFgtOs0qzmgatZpNrPpTpmNIXW5UCBs71C9TvjepxmqD6nfG9Brq7UdEu1HQChQoUEJ0gXRPc/kKi1Spbjmye5/hUaq0CeSugtKV1FBxlpRVoCu6AwtGFoCl8Nh8xj50CaCm3EcNcVLv0e4tm5cKurspdM4VUYMg1MqF/HyqQ4lhCFOSVAC6iM051nUzplmafYrCo6FXAKnflEeo296Dy11j2SnEsSjsXKOBm2JGRTt5a1WsLijbuK4iVYMAdjHI+h2+NX/re6NNYxfaNmIvSyye0eFIGZ2CiJnSZOm9Z26RvNBfcb0qGJ+jhbVyEJEkp/Vkd5GuExEKNSB4Z1q6dWXCrmbEYu6Mvbt9WNh2eYuWVTqELNoeY1565f0Q4S952NpBcZAG7zW8qeptXPHBG4IjmRWzdEr9x079x86DVLiIqkN9oFGbMDqA2Y+21BZ6IiugdKImgSdvOkBeU7GlMX4D7VGcPtjOaB8/40kVpwVpJxQN3WoLqd8b1YHqv9Tvjeg11dqOiXajoBQoUKCI41snuf4VGxUlxn7Hu38KYigILXQWjijig5rpdqBFHbQkwBNAaipFbi2bRZyF5mf51pC69vDW2vX2CqgkkmAo96yvi/HL3Gnfs89rh9jMzuDla+UGYIny35T5wKB91kdZLH/02CYwcouXU8TFj/V2pVgTGaTv5TBBHQDrXF6+bGNyobkKjEgKTyDjZWYewJ5DQVl/FCksVgbGGHZs6KQU7NcgLMO93pgACSSIMXjrOUsABCgy20DMMoDEAlssGcoYz4YE0HqLimBLC4HuEBkIAGkCImeR1rzh054Klm4otksAkSdWOUhdTG+34VI8U6yse+HFtsQ4UBbakFbbuoUEOSId8wBGY6GRzmqdZzXRlGZna53R4izMAI9zQSHQ9LRvRcvmwfstkz2z5hoYZdOfvXoLgWAFu0pzFy3ezEZZkAaKdVEAaegrzdw7ELau2bm+V1ZlPoQSD6ESPnXp5LiBQFgLAgDaI0jy0oFDRM9cdovmK5N5fMUCWMDZGjeKj+FEyZ3qQxOKUKSTyNMOFsC0g6GgkStJOKXIpJ1oEHFV7qd8b1Y3FVzqd8b0GurtR0S7UdAKFChQQ/Gj4P8X+2mKPpTzjzeD/ABf7ais2sUD1a6ik7CkmAJqH6RcfNtmw2GsnE4rJnZQAbVpT4ReckAZxIA+MEaELFh8KW12Hn+lRfGOsDBYJuzLl7p2t2wbl1j5ZV51WOG8A4netBMbjBZQd0WsMqBsgOg7WIURp3QdAKnuCdFsNgx9RbCsfFcMvdb+9dbvH8vSgr/FeF4rjF1Ti1fCYJDK4efr7x87kaWx6bjy51LdJMOLHDryWVCKlrKFSFypIDZc2k5cx135zU9VX6xOI9ngmUOFa4yqsgENHfK96F1Cx3jBmOcEMeDGQzDxKMwJFoMh+yneIBORWBjQq0jSKaY9FW2Z8JTswShWACWS53QAe8joobU96SQohVL4YwoQxczQFuMG5oAsCScuSSM0O51AkK4/AG7Ye4velRcViXztlUNdYmcrMIaZnmRIE0FY7ZlMHULpDSQIBA+U7A1dOp7o02Jxy3NRaw31rGJBfZF15k6+y1RTXp/q44OmH4fZVAvetrcZhrndwGLTz3j2WKDDusbov9Dx1xVB7O7N237NOZf8AC0j2itM6ruPLisKLdz+tw8I39pIi23yGU+q+tS/WJ0T+nYYhB9dbJe0fMx3k9mAj3g1mPVvwrFvjVfBgSoIuhyVTs5hlcgEgk7aSCKDahhFpEKkxFOi8MUYFWGuU7x5g7MPUfhUfZI7U/wA86Be/g1KkRyqP4bZytHLaphhpUNh3y3NedBKMKScUtNJPQN7gqudTvjerMy1Wep3xvQa6u1HRLtR0AoUKFBCcdOtv/F/tqGe9JkGn/S69lFv/ABf7arC4+N6B7jeldyzcNm2qLncYa07qSWvnV7zKDpZQkIB9tjGlPuC8JXDoQGZ3djcuXHg3Ltw7s5HwAA0AECq1cw9j6T9JZZu5csk906hgSuxIIEH4706udKAik0FmTECT6UoHrO7/AEwy22enfBumysoZ9BtrQXljWW9YHSMtiDaS46pb+raDlXtGQySRBMZ0GrQIMqQZGjniIFo3TAVVLkkwIUZj8IFYdjHN5rjMWJZoIJnKrRDlLWaD3CYBJPdPe0kIlVC94kEN2TqhYlHyE24YSGEjw6aDNEKJKmCbMroBPaLy7PIzL3CQDJuA93UZTqzAEaBG9ezghiF7TO5IyAEFlWFRE0nKDHdDAIRlg5uOFX4u5LpAYMVYuO9CHwglCwYkBABtLBu6YAV+a13qH4484nDu/wBWEW4in7LZofL5AiJG2xrJbywzCQYJEjUHU6g8xVz6nm//ACaKdmtXRHn3c3+0fKg3tsUPOmPBsDbw2KvYi3p9IA7VIEF1JIdT9kmTI2JM6HdRrIFKqixQTTYmxfEFh6ScrA+h5H2qMxXA2ttntzcB3AjMPXcBvz96jMFbGZv404wuKNu4Qp7pGqnVT8OXOgc3UIJB3G451DWLf1uvnXOM4ncXGWMOhN0N2t15jPYw5WLaM8yw7USpOsaa70lYxH18HzoJwpSbJSpNJmgRcVV+p3xvVpuDSqr1O+N6DXV2o6JdqOgFChQoKV1jYnItn3f8kqljGFtY0FWvrSsZkw+sQ1w/gtUjt4HnFArxHG6VXcZxAnnTrFYnPIHKoPEqYn+YoOMRjZETTvCYk32RF0VSCfWq5ir2tIWccyNIMUG6cZxJ/o24EbKSqoWAzEKzKrQv2jE6c/MVkuMv5VAK6ss5QVUDNlfw/wD9EgWmClVXvEEEirBwbpGMRh7lloP1ZMMCwYr3gpAILAkctfKoPDGAIbXMQwDicphrbFlIGVWlWLNKlwI0BARXEOIQzZmLkmCe0Lg5kAeCyyWkav6ZRyNRmDxItsGMto4hSU1KlQc0GV11HMCOdTPE7FsO+fuIWyEEQ47q95UKLnZRuSZJckbya7cAkwZE6GIke3Kg7vXy7ZmMkx6bAAaDbQAfCrn1O3LY4ra7RgpKXVTlNxkKqvuRm+MVSKVwuJa26OhIZGV1OxDKQR+IoPVV8AHamuJxWWIFLYPi6YnD276EZbqB9DMEjvKfUNII8xTNLmZqDrh9yWblrXN7+tEUrZWHNMuI4rJdE0EuxG/nGvnUOpAu/H+NOH4gMp1qpYvjWS4dedBd72JArm3cn41TML0oDNqas+BxykDWgePtVV6nfG9WxjpVT6nfG9Brq7UdEu1HQChQoUFE6zT3bHvc/JKzVsRqRyrReta4Bbsz53PySsZ4jxxbbRrM/KglwneP40x4qmUaUhZ6QqWHrvT/AIhcV0ke9BUr5mmbmpUWQSfSmF+13qA+E4grcBB/Q+hHOtusdUuGuYFbjXr7NcVb3cdUtqzIIyWwpACiFHkBWE217wjzr071c4vteFWgd7Ya2Z9NV/ykUHmXF4LJiTbkmLgWTuRmA1NL9L8J2WPxSclv3QPYuSPwIqT6Y4XJxRxEDtkPzYUn1kf/ALXF/wDy/wCxaCtVNXeh+JGIXDKnaXWRLmVO8FFxc4zMdBAOpmBTHhWE7W/aT951HwnX8Jr0Th8Ywtjyj2oIvotwE8OwfYtcz3HYu0MSiMRGW2PKNzzOtS/CAQozbzUT/See5B5U3x3G8hBU6Cgtf0kBzNRPG8WpbeoRuPG6dN/OoPjHE2UgUD/F8RKEmdDVd4hisxJ89RTbF4wvzpnf09iKA8PjADVn6M8cZnjlVMw+HnWrJ0aIVtRQaouJ7vwqv9Tvjeh/TA1HKKHU743oNdXajol2o6AUKFCgy/rtx/ZWsMSJl7g/yrWHcTyt9YNq2nr5/qcKP7d3/SlY2nD3upCjQST/AMUDPhmGLEnkKmhiiBFMLOMyDKBz1py2IBigSQ940jdtEzFSVnAEmQJHtTu1hRzoIHA4bvSRzre+qjFhrN5BsMh+YIn/ACisjt4Zda0LqbVhexWunZLp65zQZ11ssq8WuhD4ck/3ok/wp11zdHjZxaYkA5MVbRyeQuhQHE+oyt8agulua7xS+DqWvkaeUj+ArYemeDGO6P23I76IlxSOT25Rp9CuYfGgyHq7w2bGAn7CO3xMJ/uNa7jcUEQCf5ist6tbgW7dY75UA9ixJ/IVZuK8dDXMvnQSGOx4Ud2JPOqviOIMxImnvELTd0eegJqOxeG7M7760CtjHlKbYjHZzJ+dIXroNcMwigbPdgyDS6Xc8A01ZOdKgQQeVA/sWQpiadLeynSo76UI3rq7itJoJq3xAx51cup3xvWaWsVO1aX1O+N6DXV2o6JdqOgFChQoMt67cOzphAok57v+lKp+G4IQuTYnf4/wrRustgBhyROtz4f1etVjAYctqeYoK5f6CKykKQNd+dSOG6I2baAESfP85qx2sEUQnf8An8aRa3ABb+fhQR2GwCWlKRPlIqucWwyhtNKm+LY8rOnxqn8RxbMD86AYwi3Gu9aH1I4oM+LHPJbPwlx+cVkouM29aF1M4vs+Im2BpdsuPihVx+Gagz3jrdnxS8Tyvt6c4/jW6dHcMTwJCdcyXbgHKGZiB7Vi3WLhCvFsUu03JH+JRFb3i7ow/AlPJMGg+PZD+NB596GL9Zc/wj8TUlxVQLoM+9VXA8ReyMy7sdT7f+adLxYuZbegt/EuLjs1jcQah+IcQNyDtpFIJibT+IwaWXCD7LfxoGjEwJpQvpS17BXOQn2plezLoVIoE3uTzo7THSdqTawdwd6dhYyzQJFTJHnSti0SsVIPgDINC/YygQaBja00Fat1OeN6y7sYkkb1qPU543oNdXajol2o6AUKFCgofWW8fRh5m6P/AK6jOH2WgEjYVIdZ7wcKfJrp/BKqmE6WSu8RyoLRiMaiDvQKq3E+kGpAH/im/EcX232pHvUHxS8FMTrQSF7HC6BIpleW3zjypDC3SyAJzqXwfClQZrpBMyB/Cggn4VIJAgDz/SnvQ7HjD4/DOf8AuqnwuSh/1Ul0j48B3QhUgxpsRtVdv3Xdu4YKjOPRlOYae4oJbrYxVu9xR2sMGMZWA1IdAQQY0nQ/KtG6ysebfR6ws63LWGTffuKT+RrFePcdW/jXxNtMmdkuFdID5V7XQci+c+zVMdNunIxtizbFs2+y7mWZBVLaKD5CWDCOQAoIfjGB7PDYUkeMO34ioa28Vc+six2Ywdr9ywAffSapJoJBYO1LI7LsajbN0qae27wmSdPyoJvBcbI0J1qXtcZVh30BFVGM7jkBv7UvZxjDQ+Gf5NBauwwt0fun5Vw/RUE/V3J5jnUMl5WGh21pVbzpqGI576Cgk8RwbEAcm+dRV5bqkZlYe40+dPbXSx00fWPl86k8N0ltPo0j4SKCvLjuR1rU+pzxvVYTCYe5JC2284MH5VZ+pzxvQa6u1HRLtR0AoUKFBn/WegP0adpuflbrPeI8MVDIOh3FaB1qxGH1jW7Hyt1nFm6l2C9wKusGYkjQqCfCflQRl7Dss5JEbeope3wYvl7Vskrm5EkelFaxl1zlSw+QpKuNjDESzfZmI0qKPHVi6yiAvcUR3gY1idN/yoJV8bZsQFGYNqJIkEafOah8fx57oITfNIkwAP5FR64peyKzBdi0lQcsiYnfXTbzolDtKBFULHIgk+pI2maAWrrXO4WBJMRMgeoqSRVVe+QGWdZ1P60jhcHkUXFMPMmATI8gPKnbMzCSQPQpJzcooIDi1i1b0RmNxiS6lVhATKidwcsSPn5U34hdS4A691oCuuviAjMDznc7R7Uri+GE3lBdQbreJzlAJOpc/ZHrU9wnovYZRnxSMyP9YihmQKYK5Lo3YwRoDQMumfGhijhrgOpsAMPJwxVtvUT7EVW5p9xmyqXri25yK7ZZmQJ0BJAJ9yKYUANOMK4mD8Pem4NEaCWFzeRuImhYbNsw+PMfwplhX1gyfSYn0nl/xT03FnvCACe6gBaB5kiN6BJVgwNpieWlO7OP7PMGh1+ca8qGHx8NIB78wumUnmW9Y/OksbGXSIBnLPhzDSPPnp6UErbS0QMjSxMwdIPrNNsTg8ozbSTBXY1H4Re6ZUxIlgdhzEUZxpQjITlA2mY11H5CgcWw4BeQfjBPLT2rZepzxvWNNdzoCukk8p339K2Xqd8b0GurtR0S7UdAKFChQZf118XXD28Mxtm4xa6qiYAbKhk+lYvxHjRuW8jWHS0LhYLJjUZgswNQDp6HWa1n/qDSbODAiTdcCToNEmRzFYriPq2dElnBjOJIgCCVHrpy2oHVvjiGUCdlb1ZSrPn0UwhM6qSR5UkvGFNpLeQAq5uEkk5mIgSdwNPmaQt2TbgnI0jMAYYAmUlhEyDOh8q4+jvnExMiZAHkdFjaI5c6DprysVDd0KTMERqdI5tHnvFSljj6quUXGM6tMgFvMenvUX9G3AQGDqYIM6iCBt7UPopAnII5etBJjjY5G356d350meMzEhN/3vXQ1H/R9RNsa6xMAj57UsgRFd2RQQmVADmBdtJJkjQSflQJ3bxL3rpOaJQHTdpUQCdO6GM05s3GtYa0U8T3TcHqVIVBHPUEx600xYy27dkCGJzv55icqA+UL/qqdwWHnF4RSvctvbTXYkHO3vrNBC9JMGbWIZGbM6gZzyzkZmj0BMfCoupjphfz42+3/uH8NKh6AUKFCgFPcG4YwxCwNJnfloN9ddaZUAaCRfE90gwxzTm9dJHkfKflTliTm+qicrqM2s7j4wSY9RSNqWtqfEFnKswqwPtDmT86XFguQGcsLhMGQdVAzEa8tRJ3igSs3GIKArAUzJLK0nSNPFmO9I2YKkEd6dZ0gTJJj10j0p4uHBGYtOQQVIJgDYSBGs6TG+k70zdpOZ2EMSNwHESAInTlvQLYSAYzhZOUZgcoDA5jvuNIMGZraup3xvWM2bIJUAgZRmHiYHzUknLOnIa6a1s3U543oNdXajol2o6AUKFCgyL/AKgL5S1g3USy3bhEjMNEXcbEehrFbNu67FnLZ372rZJDTrqP7PLyEVs//UJcK2sEV37W5Gsa5FjWsQxN5yzPcKliQwkTMGIAGgH6UDjDYZXfKoLEgyc2ndE+WsQNdZ1ipe8+UJ2dpivdDNcJHeCyMrONEI2WI01qPweAVkSLlwE6mFtgKToQD2kx5yBNLWcE4uEyzATM3LalvKQGka60EjcVQpc5dxoJnvH94mPOa5uXNMwKsSIMlZImY8Wg086H0Zge9mAczl7Qdz00ubVy9llMhX0gd29oRvtn2oEcTdVQWITaM0gkT+6B4v0NN7HCziWNtWVLdlS7k6Ak6khRzOi+gApLGMAWOWHtaZXYsBP7sn8KbYHu2brnXNFseeupoO1vdvigxA3mPRRArVm4OFscOY75nY/EGKzDo1h9bjn7K6e50rXuKuFwmCPks/NaDEeOD/1N3++350wIp5xW5N64fNj+dM2NAKKaFCgE0KFEaDtHj46U8uWUIGUkHIDvmlvtD0qPml8Lc1InQ+w+ZPKgdLYAIC94xmMZiI35QWiuQyiQ6yzHeZMc/iTXdnFQwAjXckTI9p18tDsBRXFVGmMymZHMeW23zoHtrBo7BbZaMhzbbgeEaDWZEn51svU543rFrHEmV8yKADoqKpUNH7xBkxvqTW09Tnjeg11dqOiXajoBQoUKDI+vyyzW8HlC6XLxJbwqMiiW+dY7Z4hatuyoWJZQvatrlO5ygr3R7VsXX9eurZwvYkhs90HLuRlTT8qxXAYe/JY9qDziJPzNA+uYthly30E6kltd/PLTj+llBJDK3n9cw+Yya+9N0xdxZDC+QdiVSR8Ke5hl8V4HfwprQJWuNpOpEETBvMIPo2UT7ULOKDd1TqxzErczN6wpA3ptjES6ve7URqJRRB+FMLOINpZV2gaQUA+RoEuN3lNyFERv5knznnQ4hCIiAmIzaiDJ8/Omlgdpck6zqaLE3c7/ABge3KgtvA8HGCd/3nAHsP8AzV86VYjLhrA/dSPktVuxhsuCw6+bAn50+6bYiEQD9w/DSgyvEP3ifMmkiaFw61yKA5oUVCaATQoUKAUJoUVA5wd/K4YiY89acYa4xfONCNVIIWDynSo6l7N4AQwmNv8AnzoJE30JLam5uSW3bnqd/hW2dTnjesRw2FYsOyEFgd9SB8tK27qc8b0GurtR0S7UdAKFChQVnpj0LscQRBiM8WizLkbJqQAZ0M7Vh3GOheW6yopCqYHf1j11o6FAyboe0zl1/v8A/NF+xzfu/wCf/mioUBnoa/MH7+341w/QliIIMf3xR0KDm10HZZyg66eMfpXKdBCDMGf74oUKCcfCYgoiQsJtt+tI8Q4Xfvf1gGgjQgafOhQoIg9AD5H74/Si/YD0P3x+lChQD9gPQ/fH6UP2A9D98fpQoUA/YD0P3x+lD9gPQ/fH6UKFAP2A9D98fpQ/YD0P3x+lChQD9gPQ/fH6UP2A9D98fpQoUCw6Fv8A2vLxgfwrUeqbhz23fMI+INChQaou1HQoUAoUKFB//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054" name="Picture 6" descr="http://3.bp.blogspot.com/-sGK-53eKg_w/TZB4ggFmAhI/AAAAAAAACKc/ojpCf7r-tYc/s400/equilibrio-personal.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660232" y="3356992"/>
            <a:ext cx="3043444" cy="369098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142674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2 Marcador de contenido"/>
          <p:cNvSpPr>
            <a:spLocks noGrp="1"/>
          </p:cNvSpPr>
          <p:nvPr>
            <p:ph idx="1"/>
          </p:nvPr>
        </p:nvSpPr>
        <p:spPr>
          <a:xfrm>
            <a:off x="457200" y="981075"/>
            <a:ext cx="8229600" cy="5145088"/>
          </a:xfrm>
        </p:spPr>
        <p:txBody>
          <a:bodyPr/>
          <a:lstStyle/>
          <a:p>
            <a:pPr algn="just"/>
            <a:r>
              <a:rPr lang="es-CL" i="1" smtClean="0"/>
              <a:t>Es importante señalar que la institución escolar posee diversas funciones y que en relación a ellas puede desempeñar un papel importante en la vida del adolescente.</a:t>
            </a:r>
          </a:p>
          <a:p>
            <a:pPr algn="just"/>
            <a:r>
              <a:rPr lang="es-ES" b="1" i="1" smtClean="0">
                <a:solidFill>
                  <a:srgbClr val="0070C0"/>
                </a:solidFill>
              </a:rPr>
              <a:t>Debate </a:t>
            </a:r>
          </a:p>
          <a:p>
            <a:pPr algn="just">
              <a:buFont typeface="Arial" charset="0"/>
              <a:buNone/>
            </a:pPr>
            <a:r>
              <a:rPr lang="es-CL" i="1" smtClean="0"/>
              <a:t>    Los docentes asumen la importancia de su prácticas en la formación de sus estudiantes.</a:t>
            </a:r>
          </a:p>
        </p:txBody>
      </p:sp>
    </p:spTree>
    <p:extLst>
      <p:ext uri="{BB962C8B-B14F-4D97-AF65-F5344CB8AC3E}">
        <p14:creationId xmlns:p14="http://schemas.microsoft.com/office/powerpoint/2010/main" xmlns="" val="11523311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994" y="404664"/>
            <a:ext cx="8686800" cy="4525963"/>
          </a:xfrm>
        </p:spPr>
        <p:txBody>
          <a:bodyPr/>
          <a:lstStyle/>
          <a:p>
            <a:pPr algn="just"/>
            <a:r>
              <a:rPr lang="es-ES" i="1" dirty="0"/>
              <a:t>Es importante identificar el estilo de aprendizaje de los alumnos porque así el docente podrá colaborar en optimizar el esfuerzo que hace el estudiante para </a:t>
            </a:r>
            <a:r>
              <a:rPr lang="es-ES" i="1" dirty="0" smtClean="0"/>
              <a:t>aprender</a:t>
            </a:r>
          </a:p>
          <a:p>
            <a:pPr algn="just"/>
            <a:r>
              <a:rPr lang="es-ES" i="1" dirty="0"/>
              <a:t>Para identificar los estilos de aprendizaje existen diferentes estrategias que el docente puede utilizar </a:t>
            </a:r>
          </a:p>
          <a:p>
            <a:pPr algn="just"/>
            <a:endParaRPr lang="es-ES" i="1" dirty="0"/>
          </a:p>
        </p:txBody>
      </p:sp>
      <p:pic>
        <p:nvPicPr>
          <p:cNvPr id="1026" name="Picture 2" descr="https://estudiotecnicas.files.wordpress.com/2012/05/sin-tc3adtulo11.png?w=430"/>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699792" y="3607346"/>
            <a:ext cx="3168352" cy="323466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296041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Título"/>
          <p:cNvSpPr>
            <a:spLocks noGrp="1"/>
          </p:cNvSpPr>
          <p:nvPr>
            <p:ph type="title"/>
          </p:nvPr>
        </p:nvSpPr>
        <p:spPr>
          <a:ln w="28575">
            <a:solidFill>
              <a:srgbClr val="00B0F0"/>
            </a:solidFill>
            <a:miter lim="800000"/>
            <a:headEnd/>
            <a:tailEnd/>
          </a:ln>
        </p:spPr>
        <p:txBody>
          <a:bodyPr/>
          <a:lstStyle/>
          <a:p>
            <a:r>
              <a:rPr lang="es-ES" b="1" smtClean="0">
                <a:solidFill>
                  <a:srgbClr val="0070C0"/>
                </a:solidFill>
              </a:rPr>
              <a:t>9. CONTEXTO ESCOLAR</a:t>
            </a:r>
            <a:endParaRPr lang="es-ES_tradnl" smtClean="0"/>
          </a:p>
        </p:txBody>
      </p:sp>
      <p:sp>
        <p:nvSpPr>
          <p:cNvPr id="31747" name="2 Marcador de contenido"/>
          <p:cNvSpPr>
            <a:spLocks noGrp="1"/>
          </p:cNvSpPr>
          <p:nvPr>
            <p:ph idx="1"/>
          </p:nvPr>
        </p:nvSpPr>
        <p:spPr/>
        <p:txBody>
          <a:bodyPr>
            <a:normAutofit lnSpcReduction="10000"/>
          </a:bodyPr>
          <a:lstStyle/>
          <a:p>
            <a:pPr>
              <a:buFont typeface="Arial" charset="0"/>
              <a:buNone/>
            </a:pPr>
            <a:r>
              <a:rPr lang="es-ES" sz="3600" b="1" smtClean="0">
                <a:solidFill>
                  <a:srgbClr val="0070C0"/>
                </a:solidFill>
              </a:rPr>
              <a:t>¿Qué es?</a:t>
            </a:r>
          </a:p>
          <a:p>
            <a:pPr algn="just">
              <a:buFont typeface="Arial" charset="0"/>
              <a:buNone/>
            </a:pPr>
            <a:r>
              <a:rPr lang="es-ES_tradnl" smtClean="0"/>
              <a:t>Conjunto de elementos del entorno escolar que rodean al alumno o alumna en su proceso de aprendizaje. Factores que pueden ser tanto físicos  (accesibilidad, espacios, recursos…) como de relación profesorado/ alumnado y de alumnos/as entre sí (plan curricular, proceso de enseñanza/aprendizaje, las relaciones en el aula, las expectativas del profesor, etc.)</a:t>
            </a:r>
          </a:p>
        </p:txBody>
      </p:sp>
    </p:spTree>
    <p:extLst>
      <p:ext uri="{BB962C8B-B14F-4D97-AF65-F5344CB8AC3E}">
        <p14:creationId xmlns:p14="http://schemas.microsoft.com/office/powerpoint/2010/main" xmlns="" val="36339880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Título"/>
          <p:cNvSpPr>
            <a:spLocks noGrp="1"/>
          </p:cNvSpPr>
          <p:nvPr>
            <p:ph type="title"/>
          </p:nvPr>
        </p:nvSpPr>
        <p:spPr>
          <a:ln w="38100">
            <a:solidFill>
              <a:srgbClr val="00B0F0"/>
            </a:solidFill>
            <a:miter lim="800000"/>
            <a:headEnd/>
            <a:tailEnd/>
          </a:ln>
        </p:spPr>
        <p:txBody>
          <a:bodyPr/>
          <a:lstStyle/>
          <a:p>
            <a:r>
              <a:rPr lang="es-ES_tradnl" smtClean="0"/>
              <a:t>Clasificación:</a:t>
            </a:r>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9506341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Título"/>
          <p:cNvSpPr>
            <a:spLocks noGrp="1"/>
          </p:cNvSpPr>
          <p:nvPr>
            <p:ph type="title"/>
          </p:nvPr>
        </p:nvSpPr>
        <p:spPr>
          <a:ln w="28575">
            <a:solidFill>
              <a:srgbClr val="00B0F0"/>
            </a:solidFill>
            <a:miter lim="800000"/>
            <a:headEnd/>
            <a:tailEnd/>
          </a:ln>
        </p:spPr>
        <p:txBody>
          <a:bodyPr/>
          <a:lstStyle/>
          <a:p>
            <a:r>
              <a:rPr lang="es-ES_tradnl" smtClean="0"/>
              <a:t>Importancia del contexto</a:t>
            </a:r>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091669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Título"/>
          <p:cNvSpPr>
            <a:spLocks noGrp="1"/>
          </p:cNvSpPr>
          <p:nvPr>
            <p:ph type="title"/>
          </p:nvPr>
        </p:nvSpPr>
        <p:spPr>
          <a:xfrm>
            <a:off x="457200" y="274638"/>
            <a:ext cx="8229600" cy="868362"/>
          </a:xfrm>
          <a:ln w="28575">
            <a:solidFill>
              <a:srgbClr val="00B0F0"/>
            </a:solidFill>
            <a:miter lim="800000"/>
            <a:headEnd/>
            <a:tailEnd/>
          </a:ln>
        </p:spPr>
        <p:txBody>
          <a:bodyPr/>
          <a:lstStyle/>
          <a:p>
            <a:r>
              <a:rPr lang="es-ES_tradnl" smtClean="0"/>
              <a:t>Factores útiles a los profesores</a:t>
            </a:r>
          </a:p>
        </p:txBody>
      </p:sp>
      <p:graphicFrame>
        <p:nvGraphicFramePr>
          <p:cNvPr id="4" name="3 Marcador de contenido"/>
          <p:cNvGraphicFramePr>
            <a:graphicFrameLocks noGrp="1"/>
          </p:cNvGraphicFramePr>
          <p:nvPr>
            <p:ph idx="1"/>
          </p:nvPr>
        </p:nvGraphicFramePr>
        <p:xfrm>
          <a:off x="457200" y="1357298"/>
          <a:ext cx="8472518" cy="5143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2638243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Título"/>
          <p:cNvSpPr>
            <a:spLocks noGrp="1"/>
          </p:cNvSpPr>
          <p:nvPr>
            <p:ph type="title"/>
          </p:nvPr>
        </p:nvSpPr>
        <p:spPr>
          <a:ln w="28575">
            <a:solidFill>
              <a:srgbClr val="00B0F0"/>
            </a:solidFill>
            <a:miter lim="800000"/>
            <a:headEnd/>
            <a:tailEnd/>
          </a:ln>
        </p:spPr>
        <p:txBody>
          <a:bodyPr>
            <a:normAutofit fontScale="90000"/>
          </a:bodyPr>
          <a:lstStyle/>
          <a:p>
            <a:r>
              <a:rPr lang="es-ES_tradnl" smtClean="0"/>
              <a:t>Factores para mejorar las condiciones de contexto:</a:t>
            </a:r>
          </a:p>
        </p:txBody>
      </p:sp>
      <p:sp>
        <p:nvSpPr>
          <p:cNvPr id="3" name="2 Marcador de contenido"/>
          <p:cNvSpPr>
            <a:spLocks noGrp="1"/>
          </p:cNvSpPr>
          <p:nvPr>
            <p:ph idx="1"/>
          </p:nvPr>
        </p:nvSpPr>
        <p:spPr/>
        <p:txBody>
          <a:bodyPr/>
          <a:lstStyle/>
          <a:p>
            <a:pPr marL="514350" indent="-514350">
              <a:buFont typeface="Arial" charset="0"/>
              <a:buAutoNum type="arabicParenR"/>
              <a:defRPr/>
            </a:pPr>
            <a:r>
              <a:rPr lang="es-ES_tradnl" dirty="0" smtClean="0"/>
              <a:t>Planificación educativa: Planificación de una unidad didáctica</a:t>
            </a:r>
          </a:p>
          <a:p>
            <a:pPr marL="514350" indent="-514350">
              <a:buFont typeface="Arial" charset="0"/>
              <a:buAutoNum type="arabicParenR"/>
              <a:defRPr/>
            </a:pPr>
            <a:r>
              <a:rPr lang="es-ES_tradnl" dirty="0" smtClean="0"/>
              <a:t>Diseño motivacional de la instrucción</a:t>
            </a:r>
          </a:p>
          <a:p>
            <a:pPr marL="514350" indent="-514350">
              <a:buFont typeface="Arial" charset="0"/>
              <a:buAutoNum type="arabicParenR"/>
              <a:defRPr/>
            </a:pPr>
            <a:r>
              <a:rPr lang="es-ES_tradnl" dirty="0" smtClean="0"/>
              <a:t>Gestión de aula</a:t>
            </a:r>
          </a:p>
          <a:p>
            <a:pPr marL="514350" indent="-514350">
              <a:buFont typeface="Arial" charset="0"/>
              <a:buAutoNum type="arabicParenR"/>
              <a:defRPr/>
            </a:pPr>
            <a:r>
              <a:rPr lang="es-ES_tradnl" dirty="0" smtClean="0"/>
              <a:t>Reflexionar y mejorar nuestras expectativas</a:t>
            </a:r>
          </a:p>
          <a:p>
            <a:pPr marL="514350" indent="-514350">
              <a:buFont typeface="Arial" charset="0"/>
              <a:buAutoNum type="arabicParenR"/>
              <a:defRPr/>
            </a:pPr>
            <a:r>
              <a:rPr lang="es-ES_tradnl" dirty="0" smtClean="0"/>
              <a:t>Mejoras del ajuste al centro, alumnado y sus dificultades del Proyecto curricular</a:t>
            </a:r>
          </a:p>
          <a:p>
            <a:pPr marL="514350" indent="-514350">
              <a:buFont typeface="Arial" charset="0"/>
              <a:buAutoNum type="arabicParenR"/>
              <a:defRPr/>
            </a:pPr>
            <a:r>
              <a:rPr lang="es-ES_tradnl" dirty="0" smtClean="0"/>
              <a:t>Dificultades de aprendizaje</a:t>
            </a:r>
          </a:p>
          <a:p>
            <a:pPr marL="514350" indent="-514350">
              <a:buFont typeface="Arial" charset="0"/>
              <a:buAutoNum type="arabicParenR"/>
              <a:defRPr/>
            </a:pPr>
            <a:endParaRPr lang="es-ES_tradnl" dirty="0" smtClean="0"/>
          </a:p>
          <a:p>
            <a:pPr>
              <a:buFontTx/>
              <a:buChar char="-"/>
              <a:defRPr/>
            </a:pPr>
            <a:endParaRPr lang="es-ES_tradnl" dirty="0"/>
          </a:p>
        </p:txBody>
      </p:sp>
    </p:spTree>
    <p:extLst>
      <p:ext uri="{BB962C8B-B14F-4D97-AF65-F5344CB8AC3E}">
        <p14:creationId xmlns:p14="http://schemas.microsoft.com/office/powerpoint/2010/main" xmlns="" val="29954032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Título"/>
          <p:cNvSpPr>
            <a:spLocks noGrp="1"/>
          </p:cNvSpPr>
          <p:nvPr>
            <p:ph type="title"/>
          </p:nvPr>
        </p:nvSpPr>
        <p:spPr/>
        <p:txBody>
          <a:bodyPr>
            <a:normAutofit fontScale="90000"/>
          </a:bodyPr>
          <a:lstStyle/>
          <a:p>
            <a:pPr algn="l"/>
            <a:r>
              <a:rPr lang="es-ES" b="1" i="1" smtClean="0">
                <a:solidFill>
                  <a:srgbClr val="0070C0"/>
                </a:solidFill>
              </a:rPr>
              <a:t>Debate</a:t>
            </a:r>
            <a:br>
              <a:rPr lang="es-ES" b="1" i="1" smtClean="0">
                <a:solidFill>
                  <a:srgbClr val="0070C0"/>
                </a:solidFill>
              </a:rPr>
            </a:br>
            <a:endParaRPr lang="es-ES_tradnl" smtClean="0"/>
          </a:p>
        </p:txBody>
      </p:sp>
      <p:sp>
        <p:nvSpPr>
          <p:cNvPr id="36867" name="2 Marcador de contenido"/>
          <p:cNvSpPr>
            <a:spLocks noGrp="1"/>
          </p:cNvSpPr>
          <p:nvPr>
            <p:ph idx="1"/>
          </p:nvPr>
        </p:nvSpPr>
        <p:spPr>
          <a:xfrm>
            <a:off x="457200" y="928688"/>
            <a:ext cx="8401050" cy="5197475"/>
          </a:xfrm>
        </p:spPr>
        <p:txBody>
          <a:bodyPr/>
          <a:lstStyle/>
          <a:p>
            <a:r>
              <a:rPr lang="es-ES_tradnl" smtClean="0"/>
              <a:t>¿Conocen los docentes los factores del contexto?</a:t>
            </a:r>
          </a:p>
          <a:p>
            <a:r>
              <a:rPr lang="es-ES_tradnl" smtClean="0"/>
              <a:t>¿Consideran los docentes los factores del contexto en la planificación educativa?</a:t>
            </a:r>
          </a:p>
          <a:p>
            <a:endParaRPr lang="es-ES_tradnl" smtClean="0"/>
          </a:p>
        </p:txBody>
      </p:sp>
      <p:pic>
        <p:nvPicPr>
          <p:cNvPr id="36868" name="3 Imagen" descr="http://historietasinfantiles.com/data/media/12/colegio.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071813" y="3143250"/>
            <a:ext cx="5286375" cy="32146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0435604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395536" y="121568"/>
            <a:ext cx="8229600" cy="1066130"/>
          </a:xfrm>
          <a:ln>
            <a:solidFill>
              <a:schemeClr val="accent1"/>
            </a:solidFill>
          </a:ln>
        </p:spPr>
        <p:txBody>
          <a:bodyPr/>
          <a:lstStyle/>
          <a:p>
            <a:r>
              <a:rPr lang="es-ES" b="1" dirty="0" smtClean="0">
                <a:solidFill>
                  <a:srgbClr val="0070C0"/>
                </a:solidFill>
              </a:rPr>
              <a:t>10. ENTORNO FAMILIAR</a:t>
            </a:r>
            <a:endParaRPr lang="es-ES" b="1" dirty="0">
              <a:solidFill>
                <a:srgbClr val="0070C0"/>
              </a:solidFill>
            </a:endParaRPr>
          </a:p>
        </p:txBody>
      </p:sp>
      <p:sp>
        <p:nvSpPr>
          <p:cNvPr id="5" name="4 Rectángulo"/>
          <p:cNvSpPr/>
          <p:nvPr/>
        </p:nvSpPr>
        <p:spPr>
          <a:xfrm>
            <a:off x="179512" y="1340768"/>
            <a:ext cx="8208912" cy="6124754"/>
          </a:xfrm>
          <a:prstGeom prst="rect">
            <a:avLst/>
          </a:prstGeom>
        </p:spPr>
        <p:txBody>
          <a:bodyPr wrap="square">
            <a:spAutoFit/>
          </a:bodyPr>
          <a:lstStyle/>
          <a:p>
            <a:r>
              <a:rPr lang="es-ES" sz="2800" b="1" dirty="0">
                <a:solidFill>
                  <a:srgbClr val="0070C0"/>
                </a:solidFill>
              </a:rPr>
              <a:t>¿Qué </a:t>
            </a:r>
            <a:r>
              <a:rPr lang="es-ES" sz="2800" b="1" dirty="0" smtClean="0">
                <a:solidFill>
                  <a:srgbClr val="0070C0"/>
                </a:solidFill>
              </a:rPr>
              <a:t>es?</a:t>
            </a:r>
          </a:p>
          <a:p>
            <a:pPr algn="just"/>
            <a:r>
              <a:rPr lang="es-ES" sz="2800" i="1" dirty="0"/>
              <a:t>Todo aquel conjunto de situaciones, actitudes, acciones, exigencias, obligaciones, normas, reacciones, ya sean, físicas, síquicas, morales o éticas, que provienen del medio ambiente familiar, tales como, el nivel de expectativas que los padres se forjan, las explicaciones que se dan a los éxitos y/o fracasos académicos, los tipos de relaciones que se fomentan, las actitudes de protección o las mismas relaciones que se establecen con el centro educativo, como innumerables otras, todas las que emergen de la observación que pueda hacer el profesorado.</a:t>
            </a:r>
            <a:endParaRPr lang="es-ES" sz="2800" b="1" dirty="0" smtClean="0">
              <a:solidFill>
                <a:srgbClr val="0070C0"/>
              </a:solidFill>
            </a:endParaRPr>
          </a:p>
          <a:p>
            <a:endParaRPr lang="es-ES" sz="2800" b="1" dirty="0" smtClean="0">
              <a:solidFill>
                <a:srgbClr val="0070C0"/>
              </a:solidFill>
            </a:endParaRPr>
          </a:p>
          <a:p>
            <a:endParaRPr lang="es-ES" sz="2800" b="1" dirty="0">
              <a:solidFill>
                <a:srgbClr val="0070C0"/>
              </a:solidFill>
            </a:endParaRPr>
          </a:p>
        </p:txBody>
      </p:sp>
    </p:spTree>
    <p:extLst>
      <p:ext uri="{BB962C8B-B14F-4D97-AF65-F5344CB8AC3E}">
        <p14:creationId xmlns:p14="http://schemas.microsoft.com/office/powerpoint/2010/main" xmlns="" val="194771965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29600" cy="4525963"/>
          </a:xfrm>
        </p:spPr>
        <p:txBody>
          <a:bodyPr>
            <a:normAutofit lnSpcReduction="10000"/>
          </a:bodyPr>
          <a:lstStyle/>
          <a:p>
            <a:pPr marL="0" indent="0" algn="just">
              <a:buNone/>
            </a:pPr>
            <a:r>
              <a:rPr lang="es-ES" sz="2400" i="1" dirty="0" smtClean="0"/>
              <a:t>De esta manera, la importancia de este factor radica en que al tener conocimiento que alguna situación del entorno familiar, como las señaladas, va a condicionar </a:t>
            </a:r>
            <a:r>
              <a:rPr lang="es-ES" sz="2400" i="1" dirty="0"/>
              <a:t>la </a:t>
            </a:r>
            <a:r>
              <a:rPr lang="es-ES" sz="2400" i="1" dirty="0" smtClean="0"/>
              <a:t>conducta del </a:t>
            </a:r>
            <a:r>
              <a:rPr lang="es-ES" sz="2400" i="1" dirty="0"/>
              <a:t>estudiante, </a:t>
            </a:r>
            <a:r>
              <a:rPr lang="es-ES" sz="2400" i="1" dirty="0" smtClean="0"/>
              <a:t>ya sea negativa o positivamente, se puede, desde el propio centro educativo, adoptar las medidas necesarias para anticiparse e intentar aminorar o evitar tal condicionante de carácter negativo o apoyar más profundamente algún condicionante de carácter positivo. </a:t>
            </a:r>
          </a:p>
          <a:p>
            <a:pPr marL="0" indent="0" algn="just">
              <a:buNone/>
            </a:pPr>
            <a:endParaRPr lang="es-ES" sz="2400" i="1" dirty="0" smtClean="0"/>
          </a:p>
          <a:p>
            <a:pPr marL="0" indent="0" algn="just">
              <a:buNone/>
            </a:pPr>
            <a:r>
              <a:rPr lang="es-ES" sz="2400" i="1" dirty="0" smtClean="0"/>
              <a:t>Asimismo, esta observación de lo que ocurre en el entorno familiar, nos da la posibilidad de ser consecuentes con la </a:t>
            </a:r>
            <a:r>
              <a:rPr lang="es-ES" sz="2400" i="1" dirty="0"/>
              <a:t>idea de que la educación es </a:t>
            </a:r>
            <a:r>
              <a:rPr lang="es-ES" sz="2400" i="1" dirty="0" smtClean="0"/>
              <a:t>responsabilidad </a:t>
            </a:r>
            <a:r>
              <a:rPr lang="es-ES" sz="2400" i="1" dirty="0"/>
              <a:t>compartida </a:t>
            </a:r>
            <a:r>
              <a:rPr lang="es-ES" sz="2400" i="1" dirty="0" smtClean="0"/>
              <a:t>entre la familia </a:t>
            </a:r>
            <a:r>
              <a:rPr lang="es-ES" sz="2400" i="1" dirty="0"/>
              <a:t>y el </a:t>
            </a:r>
            <a:r>
              <a:rPr lang="es-ES" sz="2400" i="1" dirty="0" smtClean="0"/>
              <a:t>profesorado, al permitirnos anticiparnos y actuar según ello.</a:t>
            </a:r>
            <a:endParaRPr lang="es-ES" sz="2400" i="1" dirty="0"/>
          </a:p>
        </p:txBody>
      </p:sp>
    </p:spTree>
    <p:extLst>
      <p:ext uri="{BB962C8B-B14F-4D97-AF65-F5344CB8AC3E}">
        <p14:creationId xmlns:p14="http://schemas.microsoft.com/office/powerpoint/2010/main" xmlns="" val="14916490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2792"/>
            <a:ext cx="8229600" cy="4525963"/>
          </a:xfrm>
        </p:spPr>
        <p:txBody>
          <a:bodyPr>
            <a:normAutofit/>
          </a:bodyPr>
          <a:lstStyle/>
          <a:p>
            <a:pPr marL="0" indent="0">
              <a:buNone/>
            </a:pPr>
            <a:r>
              <a:rPr lang="es-ES" sz="4000" b="1" i="1" dirty="0" smtClean="0">
                <a:solidFill>
                  <a:srgbClr val="0070C0"/>
                </a:solidFill>
              </a:rPr>
              <a:t>Debate</a:t>
            </a:r>
          </a:p>
          <a:p>
            <a:pPr marL="0" indent="0" algn="just">
              <a:buNone/>
            </a:pPr>
            <a:r>
              <a:rPr lang="es-ES" sz="2400" i="1" dirty="0" smtClean="0"/>
              <a:t>El tema a considerar es que la intervención y sus procedimientos para recoger la información que nos permita actuar, debe ser realizada con precaución y cautela de manera de que, tanto estudiante como familia no se sientan invadidos y prejuzgados en su cotidianeidad, o, afectada la confidencialidad de los datos recogidos, produciendo una distorsión, distanciamiento o rechazo a la entrega.</a:t>
            </a:r>
          </a:p>
          <a:p>
            <a:pPr marL="0" indent="0" algn="just">
              <a:buNone/>
            </a:pPr>
            <a:r>
              <a:rPr lang="es-ES" sz="2400" i="1" dirty="0" smtClean="0"/>
              <a:t>Nivel y grado de intervención versus dar solución a problema de aprendizaje que se explica por la existencia de este factor, o, para fortalecer e incrementar la motivación hacia el aprendizaje. </a:t>
            </a:r>
          </a:p>
          <a:p>
            <a:pPr marL="0" indent="0">
              <a:buNone/>
            </a:pPr>
            <a:endParaRPr lang="es-ES" sz="2400" i="1" dirty="0"/>
          </a:p>
        </p:txBody>
      </p:sp>
      <p:pic>
        <p:nvPicPr>
          <p:cNvPr id="1026" name="Picture 2" descr="http://kopiberto.files.wordpress.com/2008/01/familia-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411760" y="4491442"/>
            <a:ext cx="2952328" cy="238025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041530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395536" y="121568"/>
            <a:ext cx="8229600" cy="1066130"/>
          </a:xfrm>
          <a:ln>
            <a:solidFill>
              <a:schemeClr val="accent1"/>
            </a:solidFill>
          </a:ln>
        </p:spPr>
        <p:txBody>
          <a:bodyPr/>
          <a:lstStyle/>
          <a:p>
            <a:r>
              <a:rPr lang="es-ES" b="1" dirty="0" smtClean="0">
                <a:solidFill>
                  <a:srgbClr val="0070C0"/>
                </a:solidFill>
              </a:rPr>
              <a:t>11. CONTEXTO SOCIAL CERCANO</a:t>
            </a:r>
            <a:endParaRPr lang="es-ES" b="1" dirty="0">
              <a:solidFill>
                <a:srgbClr val="0070C0"/>
              </a:solidFill>
            </a:endParaRPr>
          </a:p>
        </p:txBody>
      </p:sp>
      <p:sp>
        <p:nvSpPr>
          <p:cNvPr id="5" name="4 Rectángulo"/>
          <p:cNvSpPr/>
          <p:nvPr/>
        </p:nvSpPr>
        <p:spPr>
          <a:xfrm>
            <a:off x="179512" y="1340768"/>
            <a:ext cx="8352928" cy="6924973"/>
          </a:xfrm>
          <a:prstGeom prst="rect">
            <a:avLst/>
          </a:prstGeom>
        </p:spPr>
        <p:txBody>
          <a:bodyPr wrap="square">
            <a:spAutoFit/>
          </a:bodyPr>
          <a:lstStyle/>
          <a:p>
            <a:r>
              <a:rPr lang="es-ES" sz="3600" b="1" dirty="0">
                <a:solidFill>
                  <a:srgbClr val="0070C0"/>
                </a:solidFill>
              </a:rPr>
              <a:t>¿Qué </a:t>
            </a:r>
            <a:r>
              <a:rPr lang="es-ES" sz="3600" b="1" dirty="0" smtClean="0">
                <a:solidFill>
                  <a:srgbClr val="0070C0"/>
                </a:solidFill>
              </a:rPr>
              <a:t>es?</a:t>
            </a:r>
          </a:p>
          <a:p>
            <a:pPr algn="just"/>
            <a:r>
              <a:rPr lang="es-ES" sz="2800" i="1" dirty="0"/>
              <a:t>Lo constituye el espacio social inmediato en el que se mueve el alumno(a), que le influye y sobre el que a su vez, influye. Puede ser respecto a personas (pareja, amigos), a grupos de pertenencia o referencia (pandilla, "tribu"),  a organizaciones (</a:t>
            </a:r>
            <a:r>
              <a:rPr lang="es-ES" sz="2800" i="1" dirty="0" err="1"/>
              <a:t>ONGs</a:t>
            </a:r>
            <a:r>
              <a:rPr lang="es-ES" sz="2800" i="1" dirty="0"/>
              <a:t>, grupos deportivos y culturales), a factores culturales diferenciales (religión, raza, nacionalidad), a hábitos y costumbres de ocio (espectáculos, aficiones deportivas, temas de conversación, baile, uso de drogas legales e ilegales), a medios de comunicación y publicidad a los que se expone.</a:t>
            </a:r>
          </a:p>
          <a:p>
            <a:endParaRPr lang="es-ES" sz="2800" b="1" dirty="0" smtClean="0">
              <a:solidFill>
                <a:srgbClr val="0070C0"/>
              </a:solidFill>
            </a:endParaRPr>
          </a:p>
          <a:p>
            <a:endParaRPr lang="es-ES" sz="3600" b="1" dirty="0" smtClean="0">
              <a:solidFill>
                <a:srgbClr val="0070C0"/>
              </a:solidFill>
            </a:endParaRPr>
          </a:p>
          <a:p>
            <a:endParaRPr lang="es-ES" sz="3600" b="1" dirty="0">
              <a:solidFill>
                <a:srgbClr val="0070C0"/>
              </a:solidFill>
            </a:endParaRPr>
          </a:p>
        </p:txBody>
      </p:sp>
    </p:spTree>
    <p:extLst>
      <p:ext uri="{BB962C8B-B14F-4D97-AF65-F5344CB8AC3E}">
        <p14:creationId xmlns:p14="http://schemas.microsoft.com/office/powerpoint/2010/main" xmlns="" val="1947719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Llamada de flecha izquierda y derecha"/>
          <p:cNvSpPr/>
          <p:nvPr/>
        </p:nvSpPr>
        <p:spPr>
          <a:xfrm>
            <a:off x="2987824" y="492623"/>
            <a:ext cx="3168352" cy="5976664"/>
          </a:xfrm>
          <a:prstGeom prst="leftRightArrowCallou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ES" sz="4800" b="1" dirty="0" smtClean="0">
                <a:solidFill>
                  <a:schemeClr val="tx1"/>
                </a:solidFill>
              </a:rPr>
              <a:t> T</a:t>
            </a:r>
          </a:p>
          <a:p>
            <a:pPr algn="ctr"/>
            <a:r>
              <a:rPr lang="es-ES" sz="4800" b="1" dirty="0" smtClean="0">
                <a:solidFill>
                  <a:schemeClr val="tx1"/>
                </a:solidFill>
              </a:rPr>
              <a:t>R</a:t>
            </a:r>
          </a:p>
          <a:p>
            <a:pPr algn="ctr"/>
            <a:r>
              <a:rPr lang="es-ES" sz="4800" b="1" dirty="0" smtClean="0">
                <a:solidFill>
                  <a:schemeClr val="tx1"/>
                </a:solidFill>
              </a:rPr>
              <a:t>A</a:t>
            </a:r>
          </a:p>
          <a:p>
            <a:pPr algn="ctr"/>
            <a:r>
              <a:rPr lang="es-ES" sz="4800" b="1" dirty="0" smtClean="0">
                <a:solidFill>
                  <a:schemeClr val="tx1"/>
                </a:solidFill>
              </a:rPr>
              <a:t>B</a:t>
            </a:r>
          </a:p>
          <a:p>
            <a:pPr algn="ctr"/>
            <a:r>
              <a:rPr lang="es-ES" sz="4800" b="1" dirty="0" smtClean="0">
                <a:solidFill>
                  <a:schemeClr val="tx1"/>
                </a:solidFill>
              </a:rPr>
              <a:t>A</a:t>
            </a:r>
          </a:p>
          <a:p>
            <a:pPr algn="ctr"/>
            <a:r>
              <a:rPr lang="es-ES" sz="4800" b="1" dirty="0" smtClean="0">
                <a:solidFill>
                  <a:schemeClr val="tx1"/>
                </a:solidFill>
              </a:rPr>
              <a:t>J</a:t>
            </a:r>
          </a:p>
          <a:p>
            <a:pPr algn="ctr"/>
            <a:r>
              <a:rPr lang="es-ES" sz="4800" b="1" dirty="0" smtClean="0">
                <a:solidFill>
                  <a:schemeClr val="tx1"/>
                </a:solidFill>
              </a:rPr>
              <a:t>O</a:t>
            </a:r>
          </a:p>
          <a:p>
            <a:pPr algn="ctr"/>
            <a:r>
              <a:rPr lang="es-ES" sz="4800" b="1" dirty="0" smtClean="0">
                <a:solidFill>
                  <a:schemeClr val="tx1"/>
                </a:solidFill>
              </a:rPr>
              <a:t>S</a:t>
            </a:r>
          </a:p>
          <a:p>
            <a:pPr algn="ctr"/>
            <a:endParaRPr lang="es-ES" dirty="0"/>
          </a:p>
        </p:txBody>
      </p:sp>
      <p:sp>
        <p:nvSpPr>
          <p:cNvPr id="14" name="13 Proceso"/>
          <p:cNvSpPr/>
          <p:nvPr/>
        </p:nvSpPr>
        <p:spPr>
          <a:xfrm>
            <a:off x="285276" y="2644506"/>
            <a:ext cx="2448272" cy="792088"/>
          </a:xfrm>
          <a:prstGeom prst="flowChartProcess">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smtClean="0">
                <a:solidFill>
                  <a:schemeClr val="tx1"/>
                </a:solidFill>
              </a:rPr>
              <a:t>Estructurado/No estructurado</a:t>
            </a:r>
            <a:endParaRPr lang="es-ES" sz="2400" b="1" dirty="0">
              <a:solidFill>
                <a:schemeClr val="tx1"/>
              </a:solidFill>
            </a:endParaRPr>
          </a:p>
        </p:txBody>
      </p:sp>
      <p:sp>
        <p:nvSpPr>
          <p:cNvPr id="15" name="14 Proceso"/>
          <p:cNvSpPr/>
          <p:nvPr/>
        </p:nvSpPr>
        <p:spPr>
          <a:xfrm>
            <a:off x="6313839" y="3191208"/>
            <a:ext cx="2448272" cy="979639"/>
          </a:xfrm>
          <a:prstGeom prst="flowChartProcess">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smtClean="0">
                <a:solidFill>
                  <a:schemeClr val="tx1"/>
                </a:solidFill>
              </a:rPr>
              <a:t>Global/Hechos concretos</a:t>
            </a:r>
            <a:endParaRPr lang="es-ES" sz="2400" b="1" dirty="0">
              <a:solidFill>
                <a:schemeClr val="tx1"/>
              </a:solidFill>
            </a:endParaRPr>
          </a:p>
          <a:p>
            <a:pPr algn="ctr"/>
            <a:endParaRPr lang="es-ES" dirty="0"/>
          </a:p>
        </p:txBody>
      </p:sp>
      <p:pic>
        <p:nvPicPr>
          <p:cNvPr id="5122" name="Picture 2" descr="http://t0.gstatic.com/images?q=tbn:ANd9GcR4eJW4qrnnRUqbX2oTcJflvz83kzoWIQmmWdEVjN2HJeoynwFpTA"/>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51521" y="486720"/>
            <a:ext cx="1440160" cy="1905443"/>
          </a:xfrm>
          <a:prstGeom prst="rect">
            <a:avLst/>
          </a:prstGeom>
          <a:noFill/>
          <a:extLst>
            <a:ext uri="{909E8E84-426E-40DD-AFC4-6F175D3DCCD1}">
              <a14:hiddenFill xmlns:a14="http://schemas.microsoft.com/office/drawing/2010/main" xmlns="">
                <a:solidFill>
                  <a:srgbClr val="FFFFFF"/>
                </a:solidFill>
              </a14:hiddenFill>
            </a:ext>
          </a:extLst>
        </p:spPr>
      </p:pic>
      <p:sp>
        <p:nvSpPr>
          <p:cNvPr id="17" name="16 Proceso"/>
          <p:cNvSpPr/>
          <p:nvPr/>
        </p:nvSpPr>
        <p:spPr>
          <a:xfrm>
            <a:off x="971601" y="4170847"/>
            <a:ext cx="2448272" cy="792088"/>
          </a:xfrm>
          <a:prstGeom prst="flowChartProcess">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smtClean="0">
                <a:solidFill>
                  <a:schemeClr val="tx1"/>
                </a:solidFill>
              </a:rPr>
              <a:t>Grupo/Individual</a:t>
            </a:r>
            <a:endParaRPr lang="es-ES" sz="2400" b="1" dirty="0">
              <a:solidFill>
                <a:schemeClr val="tx1"/>
              </a:solidFill>
            </a:endParaRPr>
          </a:p>
        </p:txBody>
      </p:sp>
      <p:sp>
        <p:nvSpPr>
          <p:cNvPr id="18" name="17 Proceso"/>
          <p:cNvSpPr/>
          <p:nvPr/>
        </p:nvSpPr>
        <p:spPr>
          <a:xfrm>
            <a:off x="5796136" y="5157192"/>
            <a:ext cx="2448272" cy="792088"/>
          </a:xfrm>
          <a:prstGeom prst="flowChartProcess">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smtClean="0">
                <a:solidFill>
                  <a:schemeClr val="tx1"/>
                </a:solidFill>
              </a:rPr>
              <a:t>Motivación y atención</a:t>
            </a:r>
            <a:endParaRPr lang="es-ES" sz="2400" b="1" dirty="0">
              <a:solidFill>
                <a:schemeClr val="tx1"/>
              </a:solidFill>
            </a:endParaRPr>
          </a:p>
        </p:txBody>
      </p:sp>
      <p:sp>
        <p:nvSpPr>
          <p:cNvPr id="19" name="18 Proceso"/>
          <p:cNvSpPr/>
          <p:nvPr/>
        </p:nvSpPr>
        <p:spPr>
          <a:xfrm>
            <a:off x="6122930" y="1043397"/>
            <a:ext cx="2448272" cy="792088"/>
          </a:xfrm>
          <a:prstGeom prst="flowChartProcess">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smtClean="0">
                <a:solidFill>
                  <a:schemeClr val="tx1"/>
                </a:solidFill>
              </a:rPr>
              <a:t>Éxito/Fracaso</a:t>
            </a:r>
            <a:endParaRPr lang="es-ES" sz="2400" b="1" dirty="0">
              <a:solidFill>
                <a:schemeClr val="tx1"/>
              </a:solidFill>
            </a:endParaRPr>
          </a:p>
        </p:txBody>
      </p:sp>
      <p:sp>
        <p:nvSpPr>
          <p:cNvPr id="20" name="19 Proceso"/>
          <p:cNvSpPr/>
          <p:nvPr/>
        </p:nvSpPr>
        <p:spPr>
          <a:xfrm>
            <a:off x="285566" y="5553236"/>
            <a:ext cx="2702258" cy="792088"/>
          </a:xfrm>
          <a:prstGeom prst="flowChartProcess">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smtClean="0">
                <a:solidFill>
                  <a:schemeClr val="tx1"/>
                </a:solidFill>
              </a:rPr>
              <a:t>Impulsividad/</a:t>
            </a:r>
          </a:p>
          <a:p>
            <a:pPr algn="ctr"/>
            <a:r>
              <a:rPr lang="es-ES" sz="2400" b="1" dirty="0" err="1" smtClean="0">
                <a:solidFill>
                  <a:schemeClr val="tx1"/>
                </a:solidFill>
              </a:rPr>
              <a:t>Reflexiòn</a:t>
            </a:r>
            <a:endParaRPr lang="es-ES" sz="2400" b="1" dirty="0">
              <a:solidFill>
                <a:schemeClr val="tx1"/>
              </a:solidFill>
            </a:endParaRPr>
          </a:p>
        </p:txBody>
      </p:sp>
    </p:spTree>
    <p:extLst>
      <p:ext uri="{BB962C8B-B14F-4D97-AF65-F5344CB8AC3E}">
        <p14:creationId xmlns:p14="http://schemas.microsoft.com/office/powerpoint/2010/main" xmlns="" val="30133669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29600" cy="4525963"/>
          </a:xfrm>
        </p:spPr>
        <p:txBody>
          <a:bodyPr>
            <a:noAutofit/>
          </a:bodyPr>
          <a:lstStyle/>
          <a:p>
            <a:pPr marL="0" indent="0" algn="just">
              <a:buNone/>
            </a:pPr>
            <a:r>
              <a:rPr lang="es-ES" sz="2200" i="1" dirty="0" smtClean="0"/>
              <a:t>La influencia de este factor lo hace especialmente </a:t>
            </a:r>
            <a:r>
              <a:rPr lang="es-ES" sz="2200" i="1" dirty="0"/>
              <a:t>importante en la vida del </a:t>
            </a:r>
            <a:r>
              <a:rPr lang="es-ES" sz="2200" i="1" dirty="0" smtClean="0"/>
              <a:t>estudiante, </a:t>
            </a:r>
            <a:r>
              <a:rPr lang="es-ES" sz="2200" i="1" dirty="0"/>
              <a:t>ya que puede determinar sus gustos, valores, motivaciones, grado de integración y motivación social, </a:t>
            </a:r>
            <a:r>
              <a:rPr lang="es-ES" sz="2200" i="1" dirty="0" smtClean="0"/>
              <a:t>y, en definitiva, </a:t>
            </a:r>
            <a:r>
              <a:rPr lang="es-ES" sz="2200" i="1" dirty="0"/>
              <a:t>su rendimiento. Si lo conocemos podemos situarnos mejor respecto a nuestros alumnos y utilizarlo como recurso motivacional, nos resultará útil para entender su comportamiento en clase, </a:t>
            </a:r>
            <a:r>
              <a:rPr lang="es-ES" sz="2200" i="1" dirty="0" smtClean="0"/>
              <a:t>y, </a:t>
            </a:r>
            <a:r>
              <a:rPr lang="es-ES" sz="2200" i="1" dirty="0"/>
              <a:t>en </a:t>
            </a:r>
            <a:r>
              <a:rPr lang="es-ES" sz="2200" i="1" dirty="0" smtClean="0"/>
              <a:t>consecuencia, poder </a:t>
            </a:r>
            <a:r>
              <a:rPr lang="es-ES" sz="2200" i="1" dirty="0"/>
              <a:t>anticiparnos a los problemas que </a:t>
            </a:r>
            <a:r>
              <a:rPr lang="es-ES" sz="2200" i="1" dirty="0" smtClean="0"/>
              <a:t>pudieren </a:t>
            </a:r>
            <a:r>
              <a:rPr lang="es-ES" sz="2200" i="1" dirty="0"/>
              <a:t>surgir. </a:t>
            </a:r>
            <a:endParaRPr lang="es-ES" sz="2200" i="1" dirty="0" smtClean="0"/>
          </a:p>
          <a:p>
            <a:pPr marL="0" indent="0" algn="just">
              <a:buNone/>
            </a:pPr>
            <a:endParaRPr lang="es-ES" sz="2200" i="1" dirty="0"/>
          </a:p>
          <a:p>
            <a:pPr marL="0" indent="0" algn="just">
              <a:buNone/>
            </a:pPr>
            <a:r>
              <a:rPr lang="es-ES" sz="2200" i="1" dirty="0" smtClean="0"/>
              <a:t>De </a:t>
            </a:r>
            <a:r>
              <a:rPr lang="es-ES" sz="2200" i="1" dirty="0"/>
              <a:t>la observación </a:t>
            </a:r>
            <a:r>
              <a:rPr lang="es-ES" sz="2200" i="1" dirty="0" smtClean="0"/>
              <a:t>a </a:t>
            </a:r>
            <a:r>
              <a:rPr lang="es-ES" sz="2200" i="1" dirty="0"/>
              <a:t>los comentarios del </a:t>
            </a:r>
            <a:r>
              <a:rPr lang="es-ES" sz="2200" i="1" dirty="0" smtClean="0"/>
              <a:t>alumnado, </a:t>
            </a:r>
            <a:r>
              <a:rPr lang="es-ES" sz="2200" i="1" dirty="0"/>
              <a:t>tanto en situaciones informales, de conversaciones entre </a:t>
            </a:r>
            <a:r>
              <a:rPr lang="es-ES" sz="2200" i="1" dirty="0" smtClean="0"/>
              <a:t>pasillos </a:t>
            </a:r>
            <a:r>
              <a:rPr lang="es-ES" sz="2200" i="1" dirty="0"/>
              <a:t>como en las respuestas a preguntas que les podamos formular relativas al entorno social </a:t>
            </a:r>
            <a:r>
              <a:rPr lang="es-ES" sz="2200" i="1" dirty="0" smtClean="0"/>
              <a:t>inmediato podemos obtener información que pueda servirnos.</a:t>
            </a:r>
            <a:endParaRPr lang="es-ES" sz="2200" i="1" dirty="0"/>
          </a:p>
        </p:txBody>
      </p:sp>
    </p:spTree>
    <p:extLst>
      <p:ext uri="{BB962C8B-B14F-4D97-AF65-F5344CB8AC3E}">
        <p14:creationId xmlns:p14="http://schemas.microsoft.com/office/powerpoint/2010/main" xmlns="" val="15753133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6633"/>
            <a:ext cx="8229600" cy="4104456"/>
          </a:xfrm>
        </p:spPr>
        <p:txBody>
          <a:bodyPr>
            <a:normAutofit fontScale="70000" lnSpcReduction="20000"/>
          </a:bodyPr>
          <a:lstStyle/>
          <a:p>
            <a:pPr marL="0" indent="0" algn="just">
              <a:buNone/>
            </a:pPr>
            <a:r>
              <a:rPr lang="es-ES" sz="5700" b="1" i="1" dirty="0" smtClean="0">
                <a:solidFill>
                  <a:srgbClr val="0070C0"/>
                </a:solidFill>
              </a:rPr>
              <a:t>Debate</a:t>
            </a:r>
          </a:p>
          <a:p>
            <a:pPr marL="0" indent="0" algn="just">
              <a:buNone/>
            </a:pPr>
            <a:r>
              <a:rPr lang="es-ES" i="1" dirty="0" smtClean="0"/>
              <a:t>Creemos que más </a:t>
            </a:r>
            <a:r>
              <a:rPr lang="es-ES" i="1" dirty="0"/>
              <a:t>importante </a:t>
            </a:r>
            <a:r>
              <a:rPr lang="es-ES" i="1" dirty="0" smtClean="0"/>
              <a:t>que </a:t>
            </a:r>
            <a:r>
              <a:rPr lang="es-ES" i="1" dirty="0"/>
              <a:t>la información que podamos </a:t>
            </a:r>
            <a:r>
              <a:rPr lang="es-ES" i="1" dirty="0" smtClean="0"/>
              <a:t>recoger o la sola </a:t>
            </a:r>
            <a:r>
              <a:rPr lang="es-ES" i="1" dirty="0"/>
              <a:t>descripción de </a:t>
            </a:r>
            <a:r>
              <a:rPr lang="es-ES" i="1" dirty="0" smtClean="0"/>
              <a:t>las situaciones, es el </a:t>
            </a:r>
            <a:r>
              <a:rPr lang="es-ES" i="1" dirty="0"/>
              <a:t>conocimiento de como afecta </a:t>
            </a:r>
            <a:r>
              <a:rPr lang="es-ES" i="1" dirty="0" smtClean="0"/>
              <a:t>el entorno </a:t>
            </a:r>
            <a:r>
              <a:rPr lang="es-ES" i="1" dirty="0"/>
              <a:t>al </a:t>
            </a:r>
            <a:r>
              <a:rPr lang="es-ES" i="1" dirty="0" smtClean="0"/>
              <a:t>estudiante el que se requiere, cuestión que, </a:t>
            </a:r>
            <a:r>
              <a:rPr lang="es-ES" i="1" dirty="0"/>
              <a:t>supone indagar sobre qué </a:t>
            </a:r>
            <a:r>
              <a:rPr lang="es-ES" i="1" dirty="0" smtClean="0"/>
              <a:t>le </a:t>
            </a:r>
            <a:r>
              <a:rPr lang="es-ES" i="1" dirty="0"/>
              <a:t>interesa y por qué</a:t>
            </a:r>
            <a:r>
              <a:rPr lang="es-ES" i="1" dirty="0" smtClean="0"/>
              <a:t>.</a:t>
            </a:r>
          </a:p>
          <a:p>
            <a:pPr marL="0" indent="0" algn="just">
              <a:buNone/>
            </a:pPr>
            <a:endParaRPr lang="es-ES" i="1" dirty="0" smtClean="0"/>
          </a:p>
          <a:p>
            <a:pPr marL="0" indent="0" algn="just">
              <a:buNone/>
            </a:pPr>
            <a:r>
              <a:rPr lang="es-ES" i="1" dirty="0" smtClean="0"/>
              <a:t> Para ello, debemos considerar que indagar sobre </a:t>
            </a:r>
            <a:r>
              <a:rPr lang="es-ES" i="1" dirty="0"/>
              <a:t>estos aspectos </a:t>
            </a:r>
            <a:r>
              <a:rPr lang="es-ES" i="1" dirty="0" smtClean="0"/>
              <a:t>se interpretará </a:t>
            </a:r>
            <a:r>
              <a:rPr lang="es-ES" i="1" dirty="0"/>
              <a:t>como una </a:t>
            </a:r>
            <a:r>
              <a:rPr lang="es-ES" i="1" dirty="0" smtClean="0"/>
              <a:t>fuerte injerencia en la </a:t>
            </a:r>
            <a:r>
              <a:rPr lang="es-ES" i="1" dirty="0"/>
              <a:t>vida </a:t>
            </a:r>
            <a:r>
              <a:rPr lang="es-ES" i="1" dirty="0" smtClean="0"/>
              <a:t>íntima y privada</a:t>
            </a:r>
            <a:r>
              <a:rPr lang="es-ES" i="1" dirty="0"/>
              <a:t>, </a:t>
            </a:r>
            <a:r>
              <a:rPr lang="es-ES" i="1" dirty="0" smtClean="0"/>
              <a:t> </a:t>
            </a:r>
            <a:r>
              <a:rPr lang="es-ES" i="1" dirty="0"/>
              <a:t>por lo </a:t>
            </a:r>
            <a:r>
              <a:rPr lang="es-ES" i="1" dirty="0" smtClean="0"/>
              <a:t>que, </a:t>
            </a:r>
            <a:r>
              <a:rPr lang="es-ES" i="1" dirty="0"/>
              <a:t>se </a:t>
            </a:r>
            <a:r>
              <a:rPr lang="es-ES" i="1" dirty="0" smtClean="0"/>
              <a:t>deben abrir espacios de discusión y debate con los mismos alumnos, esperando su cooperación y entendimiento del requerimiento, considerando </a:t>
            </a:r>
            <a:r>
              <a:rPr lang="es-ES" i="1" dirty="0"/>
              <a:t>que esta información puede contribuir a la mejor atención educativa </a:t>
            </a:r>
            <a:r>
              <a:rPr lang="es-ES" i="1" dirty="0" smtClean="0"/>
              <a:t>de ellos, y, se realiza abiertamente buscando su mejor disposición.</a:t>
            </a:r>
          </a:p>
        </p:txBody>
      </p:sp>
    </p:spTree>
    <p:extLst>
      <p:ext uri="{BB962C8B-B14F-4D97-AF65-F5344CB8AC3E}">
        <p14:creationId xmlns:p14="http://schemas.microsoft.com/office/powerpoint/2010/main" xmlns="" val="783813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t0.gstatic.com/images?q=tbn:ANd9GcSsWzlwRCwzLUrK6GdoebQ6gj9YAJVDYkpm0rh0TKdqHLbn4_I-iw"/>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68981"/>
            <a:ext cx="2476500" cy="1847851"/>
          </a:xfrm>
          <a:prstGeom prst="rect">
            <a:avLst/>
          </a:prstGeom>
          <a:noFill/>
          <a:extLst>
            <a:ext uri="{909E8E84-426E-40DD-AFC4-6F175D3DCCD1}">
              <a14:hiddenFill xmlns:a14="http://schemas.microsoft.com/office/drawing/2010/main" xmlns="">
                <a:solidFill>
                  <a:srgbClr val="FFFFFF"/>
                </a:solidFill>
              </a14:hiddenFill>
            </a:ext>
          </a:extLst>
        </p:spPr>
      </p:pic>
      <p:sp>
        <p:nvSpPr>
          <p:cNvPr id="4" name="3 Rectángulo"/>
          <p:cNvSpPr/>
          <p:nvPr/>
        </p:nvSpPr>
        <p:spPr>
          <a:xfrm>
            <a:off x="4132039" y="992906"/>
            <a:ext cx="2888233" cy="707886"/>
          </a:xfrm>
          <a:prstGeom prst="rect">
            <a:avLst/>
          </a:prstGeom>
        </p:spPr>
        <p:txBody>
          <a:bodyPr wrap="square">
            <a:spAutoFit/>
          </a:bodyPr>
          <a:lstStyle/>
          <a:p>
            <a:r>
              <a:rPr lang="es-ES" sz="4000" b="1" i="1" dirty="0">
                <a:solidFill>
                  <a:srgbClr val="0070C0"/>
                </a:solidFill>
              </a:rPr>
              <a:t>Debate</a:t>
            </a:r>
          </a:p>
        </p:txBody>
      </p:sp>
      <p:sp>
        <p:nvSpPr>
          <p:cNvPr id="5" name="4 CuadroTexto"/>
          <p:cNvSpPr txBox="1"/>
          <p:nvPr/>
        </p:nvSpPr>
        <p:spPr>
          <a:xfrm>
            <a:off x="569894" y="1926105"/>
            <a:ext cx="8064896" cy="4524315"/>
          </a:xfrm>
          <a:prstGeom prst="rect">
            <a:avLst/>
          </a:prstGeom>
          <a:noFill/>
        </p:spPr>
        <p:txBody>
          <a:bodyPr wrap="square" rtlCol="0">
            <a:spAutoFit/>
          </a:bodyPr>
          <a:lstStyle/>
          <a:p>
            <a:pPr algn="just"/>
            <a:r>
              <a:rPr lang="es-ES" sz="3200" i="1" dirty="0" smtClean="0"/>
              <a:t>La formación inicial docente, ¿desarrollará las competencias necesarias para que un docente identifique los estilos de aprendizaje de sus alumnos y desde allí preparar su enseñanza?</a:t>
            </a:r>
          </a:p>
          <a:p>
            <a:pPr algn="just"/>
            <a:endParaRPr lang="es-ES" sz="3200" i="1" dirty="0"/>
          </a:p>
          <a:p>
            <a:pPr algn="just"/>
            <a:r>
              <a:rPr lang="es-ES" sz="3200" i="1" dirty="0" smtClean="0"/>
              <a:t>¿Se planifica la clase contemplando un tiempo para que sea el alumno quien escoja un estilo de aprendizaje acorde a la tarea que realizará?</a:t>
            </a:r>
          </a:p>
          <a:p>
            <a:endParaRPr lang="es-ES" sz="3200" dirty="0"/>
          </a:p>
        </p:txBody>
      </p:sp>
    </p:spTree>
    <p:extLst>
      <p:ext uri="{BB962C8B-B14F-4D97-AF65-F5344CB8AC3E}">
        <p14:creationId xmlns:p14="http://schemas.microsoft.com/office/powerpoint/2010/main" xmlns="" val="14865230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ln>
            <a:solidFill>
              <a:schemeClr val="accent1"/>
            </a:solidFill>
          </a:ln>
        </p:spPr>
        <p:txBody>
          <a:bodyPr/>
          <a:lstStyle/>
          <a:p>
            <a:r>
              <a:rPr lang="es-ES" b="1" dirty="0">
                <a:solidFill>
                  <a:srgbClr val="0070C0"/>
                </a:solidFill>
              </a:rPr>
              <a:t>2</a:t>
            </a:r>
            <a:r>
              <a:rPr lang="es-ES" b="1" dirty="0" smtClean="0">
                <a:solidFill>
                  <a:srgbClr val="0070C0"/>
                </a:solidFill>
              </a:rPr>
              <a:t>. COMPETENCIA INSTRUMENTAL</a:t>
            </a:r>
            <a:endParaRPr lang="es-ES" b="1" dirty="0">
              <a:solidFill>
                <a:srgbClr val="0070C0"/>
              </a:solidFill>
            </a:endParaRPr>
          </a:p>
        </p:txBody>
      </p:sp>
      <p:sp>
        <p:nvSpPr>
          <p:cNvPr id="5" name="4 Rectángulo"/>
          <p:cNvSpPr/>
          <p:nvPr/>
        </p:nvSpPr>
        <p:spPr>
          <a:xfrm>
            <a:off x="611560" y="1916832"/>
            <a:ext cx="1930337" cy="1200329"/>
          </a:xfrm>
          <a:prstGeom prst="rect">
            <a:avLst/>
          </a:prstGeom>
        </p:spPr>
        <p:txBody>
          <a:bodyPr wrap="none">
            <a:spAutoFit/>
          </a:bodyPr>
          <a:lstStyle/>
          <a:p>
            <a:r>
              <a:rPr lang="es-ES" sz="3600" b="1" dirty="0">
                <a:solidFill>
                  <a:srgbClr val="0070C0"/>
                </a:solidFill>
              </a:rPr>
              <a:t>¿Qué es</a:t>
            </a:r>
            <a:r>
              <a:rPr lang="es-ES" sz="3600" b="1" dirty="0" smtClean="0">
                <a:solidFill>
                  <a:srgbClr val="0070C0"/>
                </a:solidFill>
              </a:rPr>
              <a:t>?</a:t>
            </a:r>
          </a:p>
          <a:p>
            <a:endParaRPr lang="es-ES" sz="3600" b="1" dirty="0">
              <a:solidFill>
                <a:srgbClr val="0070C0"/>
              </a:solidFill>
            </a:endParaRPr>
          </a:p>
        </p:txBody>
      </p:sp>
      <p:sp>
        <p:nvSpPr>
          <p:cNvPr id="6" name="5 CuadroTexto"/>
          <p:cNvSpPr txBox="1"/>
          <p:nvPr/>
        </p:nvSpPr>
        <p:spPr>
          <a:xfrm>
            <a:off x="395536" y="2708920"/>
            <a:ext cx="7920880" cy="5509200"/>
          </a:xfrm>
          <a:prstGeom prst="rect">
            <a:avLst/>
          </a:prstGeom>
          <a:noFill/>
        </p:spPr>
        <p:txBody>
          <a:bodyPr wrap="square" rtlCol="0">
            <a:spAutoFit/>
          </a:bodyPr>
          <a:lstStyle/>
          <a:p>
            <a:pPr algn="just"/>
            <a:r>
              <a:rPr lang="es-ES" sz="3200" i="1" dirty="0" smtClean="0"/>
              <a:t>«Saberes </a:t>
            </a:r>
            <a:r>
              <a:rPr lang="es-ES" sz="3200" i="1" dirty="0"/>
              <a:t>instrumentales", entendidos como el  conocimiento base que le permite avanzar hacia aprendizajes más </a:t>
            </a:r>
            <a:r>
              <a:rPr lang="es-ES" sz="3200" i="1" dirty="0" smtClean="0"/>
              <a:t>complejos</a:t>
            </a:r>
          </a:p>
          <a:p>
            <a:pPr algn="just"/>
            <a:endParaRPr lang="es-ES" sz="3200" i="1" dirty="0"/>
          </a:p>
          <a:p>
            <a:pPr algn="just"/>
            <a:r>
              <a:rPr lang="es-ES" sz="3200" i="1" dirty="0"/>
              <a:t>Es crucial que tanto el docente como el estudiante estén conscientes de las destrezas y competencias con las que se cuenta para organizar el proceso de enseñanza</a:t>
            </a:r>
          </a:p>
          <a:p>
            <a:r>
              <a:rPr lang="es-ES" sz="3200" dirty="0"/>
              <a:t> </a:t>
            </a:r>
          </a:p>
          <a:p>
            <a:pPr algn="just"/>
            <a:endParaRPr lang="es-ES" sz="3200" i="1" dirty="0"/>
          </a:p>
          <a:p>
            <a:pPr algn="just"/>
            <a:endParaRPr lang="es-ES" sz="3200" i="1" dirty="0"/>
          </a:p>
        </p:txBody>
      </p:sp>
    </p:spTree>
    <p:extLst>
      <p:ext uri="{BB962C8B-B14F-4D97-AF65-F5344CB8AC3E}">
        <p14:creationId xmlns:p14="http://schemas.microsoft.com/office/powerpoint/2010/main" xmlns="" val="2174320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88640"/>
            <a:ext cx="8229600" cy="4525963"/>
          </a:xfrm>
        </p:spPr>
        <p:txBody>
          <a:bodyPr>
            <a:normAutofit fontScale="92500" lnSpcReduction="10000"/>
          </a:bodyPr>
          <a:lstStyle/>
          <a:p>
            <a:pPr algn="just"/>
            <a:r>
              <a:rPr lang="es-ES" sz="3500" i="1" dirty="0" smtClean="0"/>
              <a:t>Es conveniente realizar un diagnóstico inicial </a:t>
            </a:r>
            <a:r>
              <a:rPr lang="es-ES" sz="3500" i="1" dirty="0"/>
              <a:t>idealmente </a:t>
            </a:r>
            <a:r>
              <a:rPr lang="es-ES" sz="3500" i="1" dirty="0" smtClean="0"/>
              <a:t>institucionalizado </a:t>
            </a:r>
            <a:r>
              <a:rPr lang="es-ES" sz="3500" i="1" dirty="0"/>
              <a:t>en </a:t>
            </a:r>
            <a:r>
              <a:rPr lang="es-ES" sz="3500" i="1" dirty="0" smtClean="0"/>
              <a:t>la escuela, </a:t>
            </a:r>
            <a:r>
              <a:rPr lang="es-ES" sz="3500" i="1" dirty="0"/>
              <a:t>en base a los “objetivos de aprendizaje oficiales” que debiese poseer el </a:t>
            </a:r>
            <a:r>
              <a:rPr lang="es-ES" sz="3500" i="1" dirty="0" smtClean="0"/>
              <a:t>alumno, diferenciando alumnos nuevos y antiguos. </a:t>
            </a:r>
          </a:p>
          <a:p>
            <a:pPr algn="just"/>
            <a:r>
              <a:rPr lang="es-ES" sz="3500" i="1" dirty="0"/>
              <a:t>R</a:t>
            </a:r>
            <a:r>
              <a:rPr lang="es-ES" sz="3500" i="1" dirty="0" smtClean="0"/>
              <a:t>ecoger </a:t>
            </a:r>
            <a:r>
              <a:rPr lang="es-ES" sz="3500" i="1" dirty="0"/>
              <a:t>en este diagnóstico la percepción de los profesores que han atendido previamente al alumno, y la autopercepción de las capacidades y de la motivación del estudiante</a:t>
            </a:r>
          </a:p>
          <a:p>
            <a:endParaRPr lang="es-ES" dirty="0"/>
          </a:p>
        </p:txBody>
      </p:sp>
      <p:sp>
        <p:nvSpPr>
          <p:cNvPr id="4" name="3 Rectángulo"/>
          <p:cNvSpPr/>
          <p:nvPr/>
        </p:nvSpPr>
        <p:spPr>
          <a:xfrm>
            <a:off x="467544" y="4437112"/>
            <a:ext cx="2888233" cy="707886"/>
          </a:xfrm>
          <a:prstGeom prst="rect">
            <a:avLst/>
          </a:prstGeom>
        </p:spPr>
        <p:txBody>
          <a:bodyPr wrap="square">
            <a:spAutoFit/>
          </a:bodyPr>
          <a:lstStyle/>
          <a:p>
            <a:r>
              <a:rPr lang="es-ES" sz="4000" b="1" i="1" dirty="0">
                <a:solidFill>
                  <a:srgbClr val="0070C0"/>
                </a:solidFill>
              </a:rPr>
              <a:t>Debate</a:t>
            </a:r>
          </a:p>
        </p:txBody>
      </p:sp>
      <p:sp>
        <p:nvSpPr>
          <p:cNvPr id="5" name="4 CuadroTexto"/>
          <p:cNvSpPr txBox="1"/>
          <p:nvPr/>
        </p:nvSpPr>
        <p:spPr>
          <a:xfrm>
            <a:off x="467544" y="5144998"/>
            <a:ext cx="8352928" cy="1815882"/>
          </a:xfrm>
          <a:prstGeom prst="rect">
            <a:avLst/>
          </a:prstGeom>
          <a:noFill/>
        </p:spPr>
        <p:txBody>
          <a:bodyPr wrap="square" rtlCol="0">
            <a:spAutoFit/>
          </a:bodyPr>
          <a:lstStyle/>
          <a:p>
            <a:pPr algn="just"/>
            <a:r>
              <a:rPr lang="es-ES" sz="2400" dirty="0" smtClean="0"/>
              <a:t>¿</a:t>
            </a:r>
            <a:r>
              <a:rPr lang="es-ES" sz="2800" i="1" dirty="0" smtClean="0"/>
              <a:t>Cuál es el tipo de diagnostico que realiza un docente? Cual es la información que recoge? ¿Se contempla la percepción de otros profesores y con la del mismo alumno?</a:t>
            </a:r>
            <a:endParaRPr lang="es-ES" sz="2800" i="1" dirty="0"/>
          </a:p>
        </p:txBody>
      </p:sp>
    </p:spTree>
    <p:extLst>
      <p:ext uri="{BB962C8B-B14F-4D97-AF65-F5344CB8AC3E}">
        <p14:creationId xmlns:p14="http://schemas.microsoft.com/office/powerpoint/2010/main" xmlns="" val="3236840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ln>
            <a:solidFill>
              <a:schemeClr val="accent1"/>
            </a:solidFill>
          </a:ln>
        </p:spPr>
        <p:txBody>
          <a:bodyPr/>
          <a:lstStyle/>
          <a:p>
            <a:r>
              <a:rPr lang="es-ES" b="1" dirty="0" smtClean="0">
                <a:solidFill>
                  <a:srgbClr val="0070C0"/>
                </a:solidFill>
              </a:rPr>
              <a:t>3. CONOCIMIENTOS PREVIOS</a:t>
            </a:r>
            <a:endParaRPr lang="es-ES" b="1" dirty="0">
              <a:solidFill>
                <a:srgbClr val="0070C0"/>
              </a:solidFill>
            </a:endParaRPr>
          </a:p>
        </p:txBody>
      </p:sp>
      <p:sp>
        <p:nvSpPr>
          <p:cNvPr id="5" name="4 Rectángulo"/>
          <p:cNvSpPr/>
          <p:nvPr/>
        </p:nvSpPr>
        <p:spPr>
          <a:xfrm>
            <a:off x="179512" y="1700808"/>
            <a:ext cx="2194832" cy="1200329"/>
          </a:xfrm>
          <a:prstGeom prst="rect">
            <a:avLst/>
          </a:prstGeom>
        </p:spPr>
        <p:txBody>
          <a:bodyPr wrap="none">
            <a:spAutoFit/>
          </a:bodyPr>
          <a:lstStyle/>
          <a:p>
            <a:r>
              <a:rPr lang="es-ES" sz="3600" b="1" dirty="0">
                <a:solidFill>
                  <a:srgbClr val="0070C0"/>
                </a:solidFill>
              </a:rPr>
              <a:t>¿Qué </a:t>
            </a:r>
            <a:r>
              <a:rPr lang="es-ES" sz="3600" b="1" dirty="0" smtClean="0">
                <a:solidFill>
                  <a:srgbClr val="0070C0"/>
                </a:solidFill>
              </a:rPr>
              <a:t>son?</a:t>
            </a:r>
          </a:p>
          <a:p>
            <a:endParaRPr lang="es-ES" sz="3600" b="1" dirty="0">
              <a:solidFill>
                <a:srgbClr val="0070C0"/>
              </a:solidFill>
            </a:endParaRPr>
          </a:p>
        </p:txBody>
      </p:sp>
      <p:sp>
        <p:nvSpPr>
          <p:cNvPr id="6" name="5 CuadroTexto"/>
          <p:cNvSpPr txBox="1"/>
          <p:nvPr/>
        </p:nvSpPr>
        <p:spPr>
          <a:xfrm>
            <a:off x="179512" y="2364774"/>
            <a:ext cx="8640960" cy="2246769"/>
          </a:xfrm>
          <a:prstGeom prst="rect">
            <a:avLst/>
          </a:prstGeom>
          <a:noFill/>
        </p:spPr>
        <p:txBody>
          <a:bodyPr wrap="square" rtlCol="0">
            <a:spAutoFit/>
          </a:bodyPr>
          <a:lstStyle/>
          <a:p>
            <a:pPr algn="just"/>
            <a:r>
              <a:rPr lang="es-ES" sz="2800" i="1" dirty="0"/>
              <a:t>Explicaciones que dan los alumnos/as a fenómenos científicos , sociales y </a:t>
            </a:r>
            <a:r>
              <a:rPr lang="es-ES" sz="2800" i="1" dirty="0" err="1" smtClean="0"/>
              <a:t>linguísticos</a:t>
            </a:r>
            <a:r>
              <a:rPr lang="es-ES" sz="2800" i="1" dirty="0" smtClean="0"/>
              <a:t>. Conocimientos de </a:t>
            </a:r>
            <a:r>
              <a:rPr lang="es-ES" sz="2800" i="1" dirty="0"/>
              <a:t>los que parten y en los que se apoyan los alumnos y las alumnas antes de que le </a:t>
            </a:r>
            <a:r>
              <a:rPr lang="es-ES" sz="2800" i="1" dirty="0" smtClean="0"/>
              <a:t>presentemos los </a:t>
            </a:r>
            <a:r>
              <a:rPr lang="es-ES" sz="2800" i="1" dirty="0"/>
              <a:t>nuevos contenidos de las distintas áreas</a:t>
            </a:r>
          </a:p>
        </p:txBody>
      </p:sp>
      <p:pic>
        <p:nvPicPr>
          <p:cNvPr id="7" name="Picture 8" descr="http://www.bibliotecas-cra.mineduc.cl/imag/foto/foto_pags_quie.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644008" y="4452965"/>
            <a:ext cx="2718296" cy="240503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79698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76672"/>
            <a:ext cx="8229600" cy="4525963"/>
          </a:xfrm>
        </p:spPr>
        <p:txBody>
          <a:bodyPr>
            <a:normAutofit/>
          </a:bodyPr>
          <a:lstStyle/>
          <a:p>
            <a:pPr algn="just"/>
            <a:r>
              <a:rPr lang="es-ES" i="1" dirty="0" smtClean="0"/>
              <a:t>Al iniciar una unidad de aprendizaje conviene realizar una reflexión introductoria en conjunto con los alumnos</a:t>
            </a:r>
          </a:p>
          <a:p>
            <a:pPr algn="just"/>
            <a:r>
              <a:rPr lang="es-ES" i="1" dirty="0"/>
              <a:t>Si un docente detecta que existe carencia de contenidos o que es necesario desaprender por estar erróneos, </a:t>
            </a:r>
            <a:r>
              <a:rPr lang="es-ES" i="1" dirty="0" smtClean="0"/>
              <a:t>se </a:t>
            </a:r>
            <a:r>
              <a:rPr lang="es-ES" i="1" dirty="0"/>
              <a:t>pueden tomar dos líneas de intervención: una preventiva o bien solucionar un problema concreto.</a:t>
            </a:r>
          </a:p>
          <a:p>
            <a:pPr marL="0" indent="0">
              <a:buNone/>
            </a:pPr>
            <a:endParaRPr lang="es-ES" dirty="0"/>
          </a:p>
          <a:p>
            <a:endParaRPr lang="es-ES" dirty="0"/>
          </a:p>
        </p:txBody>
      </p:sp>
      <p:sp>
        <p:nvSpPr>
          <p:cNvPr id="4" name="AutoShape 2" descr="data:image/jpeg;base64,/9j/4AAQSkZJRgABAQAAAQABAAD/2wCEAAkGBhQSERUTEhQWFRUVGBkaGBcUGBoaHBwfFxYcFxgXFxcXICYeGBsjGhkUIS8hJScpLS0sFSIxNTAqNSYrLSkBCQoKDgwOGg8PGjUkHyUsLCwyKS4qKjQuLSwvLCksKSopLiwsKSwsLCwpLCwpLCwsLCwsLCwsKSwsLCwpLCwsLP/AABEIAL4A1wMBIgACEQEDEQH/xAAcAAEAAgMBAQEAAAAAAAAAAAAABQYDBAcCAQj/xABCEAABAwIEAwUFBgQEBQUAAAABAgMRACEEEjFBBVFhBhMicYEHMpGhsRQjQlJiwXKC0fAVM5KyJENTosIWRNLh8f/EABoBAQADAQEBAAAAAAAAAAAAAAABAgQDBQb/xAAxEQACAgEDAgQEBQUBAQAAAAAAAQIDEQQSITFBEzJRYSIjcYEFFJHR4TOhscHwghX/2gAMAwEAAhEDEQA/AO30pSgFKUoBSlKAUpSgFKUoBSlKAUpSgFKUoD4TVV4x7RcLh1lEqcUmxyRAPLMTBjeK0vaNx11CUYVglK3tVAwcuaMqTsT4pOwHWqNjOy5KihshRSEiyrg5RcgaAqMD+Enyz227eEa6KYy+KfT2Oi8G9omHxCggyhSiAJNiSYAmBBmNRVsFcOY7OFtcrzZYBExeRcSOUifOBpbtWBdzNIVrKUmfNINTTY55yRqKoQa2GelKV3MopSlAKUpQClKUApSlAKUpQClKUApSlAKUpQClKUApSlAKUpQFZ7Y4MEMOQcyHMoKRcd4MsH9J39PSrtJUkr8Y8QsCd7TCVJABgrMXGk6Em9ca4InEhsLUQlC85CfxCCClXQgn51WsXhFNud3dR8MFIBzAmEhU+6ZF/OdDWS+L6o3aaUcYZAY0nI2kETkWec8kiEpBlQNyNU68+h9mcel3CtKQZhCUnoUpAIqsYzsPPePYhwlsNE923qkpSJAOihCYg2Oh0k7ns3wuRl3W7g1OsNoJI9VERyAqaouEsPuVucJxbj2LhSlK1GMUpSgFKUoBSlKAUpSgFKUoBSlKAUpSgFKUoBSlKAUpSgFfJoVVC8Y4jMoQdZBPUWIMXgT4ovOVIOZVi5Ibwss+O8WZKlhx5ICTlCM+WYEk2gqM2gTpGs1F4MNKe7wOd22pYUjMAkqVl8SBmsnw5SBEwbG1of7aloKgk5A4pU6ygtrUogWzfcGR1olKwypCiIGfSScqEKbBJmNWAbV1dK6Mzw1DxlFvbxrayWCsOoWFJkGdrtlSbKMTcXte8EwXCcUOHvOs4hZyLIW0rKTmtlI8M3jII/QeYnTaQIBSYyqV4tkgwL9PutREBJOoq3cOWl9sFxKVKQYOYAwoRz0MQfptXOdeMSO1V2cxZItqkAwRbQ/vXulKguKUpQClKUApSlAKUpUAUpSpApSlAKUpQClKUApSlAKUpQGlxXE5EC8FRCZ5bqV6JCj5xVdXiFIadeggNgfxW0QmLyM5Emb5oBJJE12jSruiUicsz5KSpE+mYE9AarXHOJJRh3WSFnvXElMAmUrcC1m2hEKBSdOt4snhZKNbpYKCVOBlRSArOhYndPfIU0FqBvdJJB6xOgM/iOMJKSkKCkFMhUEJ+8L4WlWaQV5XG9LCLgxlMXjmXMOkA5VZUgADMJCUhMExBtz5Cs73D+5baXYHJqJF8gI6WJ151MbFYmzk91eVNG3hVuJfRkmfEszaSGnXIcQZJzEqBKrkHQQCbvwBzK6UqIzKEWvOTQydz99c7Acq592R4g4p1LkBzIFqAzyJLeQJUPwDU6HeKvXZNvvQh7xEJHvKEEqKYIidiXCeRVH4TVYzUky0VN7ZNYLXSlJqDsKUmgoBSlKAUpSgFKUoBSlKAUpSgFKUoBSaxYnFJbQpa1BKUglROgA1Jqs4T2mYF7vA07nU3mhMQVwJAbmxJ0A1M0BOcc4n9nYcdy5siSrLMTG0wY+FU3sn2o4njAXQzhizngStaDYCcpAUCBOpGvy5VjuM4ri+MyOlIQSQhB9xCRKrC/igXOpiusdjuJN4JgYcZlIQM17KSFkqsFQMmsQbXmqSmoywWjByWUXxIO+tepqr4j2l4FKQe9KyfwoSVH5W251H4j2mj/lYR9XVQyD5z9K6dOpTKLstM2Nc77ULKMV9naUQO7MSRlQt2ySq2YpATnMkiEqEGsT3tFxqrowraANQtRUYF9QpP0rSexKyo4h1uQkrW5ltISlWZIk/kZetNjiE7GphtlxlMpKbXTqRXGsE64F53EpyeDMdDBIBJKZCjlckbZZtMVl4hgXnwltcpzphJuc1gtKRBOUw43rAuNd9rimIKx94kpUpxxZAiQls5Jn8ynM2s/5FZErc7pBJMtpiROoQ8U3IE/8AtL/o5VCcFPwyZxk6/Fl6kn2cYzLQ04pYK4kaSMpPhIPhFjsCed66Iy0EpCUgAAQALAeVcwb4sGHUvKQtQEElKeRLWQKNtEpMT+OrG17T8LIDqXmZ3cbMfET8po64weIkQulNfEW+lanD+KtPpzMuIcHNCgY6GND51sLNra7VD46nQ8YnEJQkrWQlKRJJ2FQuB7bYZ1eQKKSTAzpIzeR0HkYqA4vxfEqSpClBKkqCTCRllJupInMQDpKuu1QGJZyLJvbLbmcoUSFXk36/OayWX7ehtq02fN37nXUrB0r7VP7BcSUvO2om3iSDsDY+mlvPnVwrvXPfFSM1kPDk4sUpSuhzFKUqMgUpVO9pPbxPDcOcqgcQ5ZlETvBWoflF/MwL3qQXCa+1yz2Qdp3Ct3C4lai6VFae8zTMeNPiuOcHka6mTUtNdSMivhNQvGu2GGwoV3zoCkie7F1mdMqd556czXOOI+0pzFFX3wwrQ0Qky4rnmWLDew5XmrbJbd2OPoVc0uC3+0jirQwbrHeJDiwBknxQTuNtjeNK55hOz2CZbb7rDOOOWzLeV3aFHcd3dSkz5Tzr21xrCtgkLSpWuZUrUTzkjWonH9uAf8tBJ/M5HxgVlh+ZvltprePV8FXOK6s0+G8OfwmNSst5kPk92s6ZwfFBJ5mDymulcRTCSMyYVKcq5VYm4QmQAbzpEgHaqj2R7VhSg1i12Algq91pRuZi4SrSYMaxE1unGuOg+HITJUbT4ibTt4YuDtVNbROqW2fXBt0968N+5NLS2yTPdoHOydPLWtN3jjeaE5nOjaVH+leOG8Lb94pClblRKjPmalEtAGwA8hH0ryG64v4st/ocuSKOLdkFOHVGYE5lJRIBBKdzcAjTeiOJvBCUqCbJBUgRBCUhC1KWoGZyg8jmVa9TLgsR1qqcZxCw4YIA2KTeDsTrY7da7U6iSyorC+5s0dCut2PnjuSOIxBeRBQgqUoBCryEjOoghJhRlayI3WelZmOJJYXZCENpXnTnzJBVlSFgRJ0FpH4lVW2MYE5ip1QUlPg8RmZ2M2tmrM1xtxP5SDeCkFOkTGk2/ua7ysnHEu56f5GMpSri8pdvctmJ4v3rJQUkrCVAwQsZlMhtACkm57wZugFyDUL/AIy4gw8yUp08PiH9PmfSvnDuINJBUt1AUoCQZTcFZJMwmfEBbkKsGDbzpuAUmLkTPQVy1Gob/qw6fVfoeDOqMZNQZF4L7O6sKaPduge80S04PhEj0Iqdw3aHFsG6hiWxqHPA7bUhaRlUY5gTzFR/EeybS7pHdqGhTz6jT96ilv4nC2UO+b/Nv8dfQiopucv6M/8AzL/TObyuqJdzi7LxUskthxRIQ6Uggq96+hlUxc2j0w8VwZsSZSZSLe7IEDr7uvWo37Qw42SnxQCVIULgAE+6a9HjOFZwgQ44StaZSFZld1JzJyIAlZTsVEAxAsb9K4WXyaxhm+vV7YJS6ItXYFEPrvP3Q/3Cr3XP/Zbiku94tJBhKBYEe8pcgg9UD410CvQog4QUWcNTJSsbQpSldjOKTXxRtXH/AGj+1XMTgeHlSnFylTrcn+RuLnaVDnY0wDsBWBvVP472c4a7jEYnElKn05ciVOyDlumGgfFzgCLTVR7OeyXFO4cKxuLcS4qTkILhSDpmKlC8bbVN8I9jjTLiXFYhasqgYCAiY2JkmuijDby+foVy89DF2i4ehzHM4vDKKFpMrJRCVEA5dSDJHhIi4v52HiHadamz9mb8Z91TxCU/xQJKo5WvrFfO07WHw2HW4oKmIQASSVapABN7gek1VfsralKd70AOQcqjpbQAqseYA1rBqNRbBLJrhXXLO0ovbbBuNPIU8vvHHE5lqJmTmI30GkDlVZUqrb7QcIlKmlIJIhQMiJIIPIbH5VWMJgVuKCUJKjMWHMxX0/4dqEtLGU3xjqeTqa/mNIwCkVccB7NX1R3iktg/zH5VOYbsCw3qC5EXUbH0Gg+fWsd/47p63iLy/YR00n1JHsH7K2i0jEYsZlKEpa0SkEWzge8qCDEwOu3rCYQNYdx2WwEq7uFGDprygHNA/SRUhwjtC3g3ktScqvfAk5IFlnyi/TyFbnaxpCwMMiciT3i0p3KySkE+qiR1FeLfqFqF41nBsj8rylN/xoe6wguRaRZOnPf+tbjOAfWJcdyD8rYv/qOtbmG4eEqJgW0SNAAOlZn8WhAJUoAcyY+teTK5PiqP36suk2syNVHZtm2cKXb8ayfkLV9PZBlXhRCbySnWPJX71h/x0rMMtuOdQMo+Komsbj+OmUtIT0UMx8ioLH0FTs1EvNLH1ZaFire6PX2JRXZlDbZSAF6++AZ8zG9QqezCAZzkjYZY9JG1bf8AimLQJWxI3LZ/8AVGvGG7YIJ8Yj+IW6+IWqFRqEsrn6PJ1hqpxy08Z6nxHAW7D3Ym+ax9DY+orCngDjSs2HcKD5WPnl8P/bVgGLSsSluQdD+4jWsbaVD+lU/NXR4b+zOLgmQv/qR5u2JRF47xMEXG8W/vStxzEqXlUhQUFGBcR5k7ACetbryEqkRfeRbrI/sVBucIUFk4ZSUKFigwoKUSEgJQZAUSoJm3vWi9VrjVqLOFh/2/gJNe6IDtgvuCIIDqrgokCLgnS9xB1+Ve+xfZJD+HxOMxX+U2hQblWUFwiyid0pJTrYk/pNbeK9mXEMS9nWG0oOUZ85CQkCCQlXiMDY71p9t+0zZbbwGEP/DMaq071Y1WekkkcyqeVfZaSnEFXB8936GWxpNvHHoSfsd4kpp/Kfcd8OuhttznKOubpXb5r87dl8SEtaqCsxIWAYSbQcw0Nq7j2U4scThm3TEkQY5pOVQI2Mg6WrHZJu6cX2Z3SeyLaJilKVAPhE1G8P7M4VhalssNNrUZKkIAJ/m13qTpQHwCvtKi+0vE/s+FddGqUnL5mwPoTPpTGSG8FD7QY44rHKE/dMEoSNs341eYjXy5ViVjAvQ+n96aD5Vh4CxlbAVqUknpm/e4HpW5h8NB2jbr1PxFfN6y3xLW/TgvCPBX+0+ES4lCT7wVIAEzYj0EkfD4THAOBoYCSoDNqANvXc//AJWvwFguvLdXHgJSnlbU/wB8zU4UTefOr22ShWqM8Lr9xCKb3GwF3naozjeP7tGYXUqyABqo2FbwGnn/AH61X8Xjm1Yr7xYSloE+IgSqY+QM+lcdNBOeWspcl59Dd4Nw3ukyoBS13Wo6npJ2FbSWigG436/vOlvIAbVo8H40Hi5kSS2jKEqjUmcwAOoFr9aknOUD6fKotlNze8KOFwQvEuLlJS02MzittAJGqjWzw7gQHjdV3jk6qkgfwpNh51Ddn21KxDyle8CR5XuB9KtrZjf+/OtWp+TiuHpyznH4uWemyEXUUgDnAFYV8ewqf+cjrlzK+aQQKr77ZxOIUhxRCUE2AvAkWGh0v5jXSppngbAghocpMz9apPT1VJeK25Pnj92IylLobKOOYZY/zEkG15Hp4gK8uYFlZyqbBG2YAHpff41ge7N4ZQIKAknUoF9OtR/ZrElLrjCyVhBOWb6Ei29wD/pHWSqrcHOltOPZ/wAByaeJGV7g6mCV4JRB3aklJ9FGOfXkRW3gO0KXxYFLg95M6bGDaR8xoYqTXAtJ8oPyqsdo8OGHm302zajmU/1Bj0qtbWp+Czzdn/pkuOzlEuUAqIWLHSSY0vfn1/pUZ2k4Wz9nU6UlJaQrIUKUkg/hEg3GYitftfxZxpORqAozJjQDl1qh47G8QW0UkLdakWudNwNt/U1r0FfllJ45NnPh+TPueHO0mJKSgvulCplOcwZ1kTpUYTUjg+ElQHepU0pRskkGxsDMW/8AqrQnsc2nwQoyPeJ0PXLZIEgyfjX2P/0dNV5f7I8taG+WG+557HpnDXFgpU/9pn0FXz2RYo5cSzmzJQ4lSf5woKHlKR8TVC4PgQEOgqUlIJGVJiY521iPOav/ALKMLl+0KjZpM8yM5PqJHxFeLu8WydiPS1EVVCNecs6DSlKkxilKUAqo+09ZGAUButIPz/pVuqv9usCXcE6AJKQFj+QyfgJPpUx6lZdGVLDJGWRv9Ir2+vKhR5IUfgJrQ4BiMzAG6ZEeQi/lb5c6knWpTB3EfG1fKWRcLHF9md1yjR7PrDeFCjoEFRP1M1o4jtlA8DSyOarfTaol7ixRhgwQQrPC/wCFJv8AEx8KlkoskKA2sCYsQQM2pvNtK9B6eMpylP1NNNa2KTR4w/bBSkqV3SQADBzGbDly29aqD+N7y0m+p/3HrJrNisQEFSE3AVIJ1E6gnS31rAy5lVOYJgzsbgyLXHofWtlFUILMURfU4T9joGC4eEpbSLJyCEjKU3SMxunNnzbgwZvpWMeHNYBWZVgbSDAiZ2A32r5heMI+yB10SCSmBeQCQBfaBuT615beB8SAFCScqNOsDp5bGvO1UZNfcXYwkiOUtWHfLpByOe9F4k/1FWnDvNqSFJOcHcaevX6VEMtqVIcgwCCfWAmJ3Hyg71qHgxSSplZbk3EnKf76zSW25KNjxJcZ7Mx4cWTWM4S08oKy5VDdswfU6f3rUoy6coAAiN5+tVNvFYpMJhpWgklQPrBAreaweLcMqeaaSf8ApeI25WkH+aKrOltYnYsL3JTx0Rvca4mnDoJUU5z7qNyTpIFwmd6iuzODUCpahK1k2I0BM35HS20da22ODssqzArce/6iyFG/IHT69a3Til5cs5Rz3Pr+wqHOMK3XX36sKLbyzaCkpP3ipP5Rc+oGnlaq12pxXeqabtJUYB2zkC/TKD8K2MfxVDVhKlnRCbk+mwrX4bw05++f/wAw6JF8oiIA5x9TU0R8L5suPT3EnnhGXjHCw+IMhW0nn9fI1EJQvDAJdT4RMLSMwIk2VpB/arOAfTrWtj+IpaT4rzYJ1noB8KrTZPKjFZNUL3XHD6FNenEOAJgAAAE/xEiAL76chUrim3G2VFLpkAWypkicpA1Op035VtcI4ZdTi0kZrBCZAM6lUEQOlSSUoCgUtpBGhk+HqAom+u+5vWuy6MG0uWaHrN2Nq4RD4ThPcMLcdPjIJCTtIIBP6rnWuodieFFjBtpUIWuXFjkV3j0GUelUzhvDPteLQzEttQ49OmvhQeptbkVcq6gBXoaWLjVmXV8/sebZY7LHJn2lKVoKilKUArypANiJmvVKA5BjsJ9ixi2rhtRGUnkboPl+EnmkVMOuwgH0/f6Va+0/ZlGMaynwrTORfKdjzSSBb1rnrKXGXPs+JGVY906hQ0BSfxDr8YNebr9Lu+bH7oRe34WVntEAcSqNbAxzN7fGtjEcNeDRUVmBsZ2nbpz61pYjFRi1LULBap+Mab1KYzjCAgZVSrpMb6iY+PLQ1EF8Kye/DMYxjFEdwXDJVnJuoA2JggQPEBvB6zanGWQEInLmUVSABME2ncb68+taGGKysJQTKjAgxfX9qlMcWboJUt0FWZSbmdBmMmLxIJ9Bv2WStu2E8yeTNwpDgw6UgKiSpIhJ/CE3zG4321PStxpQAAyhtQ0Kuc2IKb5zBIHna8VuMMkJQE7AC/kNx5Csi3AIDiYmeoESSbdByr0Py2I8PB8vZqt1jeO5ptPvISVKUlUahQE6km6dek8gJrOvjJEhbS7RdAzJIIBBSoCCCDvFfHCkjwp6+7GnPNBj0r1hn1IVBINhYCLAkiORBUqR+qwE15+o0kIrKWWaK7HPOU0fP/U6LANrnlk/pXpXaAmMrLqvIfsBPyqC432tceebwmDUUqWQVuaEDUgchEkq8tqt6URZRUYAubkxa/WvNnGEEt0OX2yduX0ZHt8RfXZDAT1WYPw1+VZzwt5f+c9kH5WRB9VG4rfZdJskBM89a8v8eYa8IVnWPwoGdRPkLC/MzXNTk38uGP8Avchpd2MHwhDY8CAn9Srk9So3NbSmgAVHQfiUYT8TUU5xTEOH7tsND8zsKV6IFh6zWJXCQqFPrU6f1nw+iRYfOolX3tlz7csnPoj3iOMBRKcOkukar0bH834vSvnDuGAEuuHvHPzKskdEJrZGHtCUwPL9q2WsIE66/P05UdyhHEFj/LGzuzEoKXYkAch+9YMWcmRDaczrhyto3JP4jySL36bVlxWNOcMso7146NpuE9Vnpb94q09l+yP2cl5495iV+8rZI/KgcuZ36Ctej0bn8yziPp6/wRKfZG72X4CMKyEE5nFEqcX+ZR1vyGg6DrUzSKV7JVcClKUApQGlAKUpQA1F8c7PNYtvI6m491YspJ5g8uY0NSlKA47xngCsMrLjGwtJsh9Eif4iPxdDP81aQ4Ewu6c8DWFAj6Wrtb+HStJSsBSSIKVAEHzB1qo8Y9mrC86mCplZSQkIVCM2UxIMkCSLJI03rJZpt3MHj/B0jdZHhM5C9hs72XD5ggGM5OpnbkLHe4+e5gsGlKHUqPiChEToYkzveddz1rKhg4ZXdPAocbJkGdSNQoA2PwMDnWp3ffld4CfjExEC+5sJqUtqSNsYymnufHqWdri7IT74kfhuVf6Bc15S+pxRWQUDRKSbgTJUrYE2tsAOZqFfbXhilKFBRJjKUjkCCNxY7HbfWvb+LfyqPhSBy96PiTy23rTLUblgww/Dts8xZt8Wxqk2avlIUrTQHTzMmvfEnElgqSsC0g284/aovDcXCUZcpJIiZME5s0kTcxatXD8JfxAytuIQgCFBc7kwkAbWPyrkpruaLdO61n0JDg3Z11pf2hGQrcSLuSSJuQIItptpapzucUfecaT1Skn/AHk3860uD8FxDJQTjM6UxKTdMcoUSR6RVlLqJ/D6GvJuulu6J++P3M+CLXwkKH3i3HD+o5U+iUxA9a2GcMhseFKUjaAB9KzLxrRNlAx+WVfIXrBiOLso1kztEHy+8KR8DXJK+zja/wBCMwiZ2EFXuxH98q3EYVKTJufifQbVGYfijztsPhHFjmAoJ/1RlHqqKksL2Sx7wl11vDpP4UAKVHUi0+tdF+HXz82Ir/vQjxV2MeMxyGgCtQQDpmuT/CnetfAt4nGn/hklpo+8+4NdvAN7Tp8RVn4Z7PcM2QtzM+4PxPGR/o0PrNWZCALCwGgFehRoaqXl/E/foVbk+vBFcB7MtYRBDYlR95arqVvc7CdhapYV9pW5vISSFKUqCRSlKARSgpQClKUApSlAKUpQEB2q7JNY1uFQlxPuOAXHQ809K5Fi+EO4F0ofRYg3F0qEyCkxzFd8rU4nwpvENlt1AUk89uoOoPWqSimaKb3Dh8o4M5xAOPNH3Ep3JE2EmSbX05CakH5dWptgFwuJSMqBMZT+m1wAdauTXsiZ7zMp5wti4QAAfIq/eJq78N4S1h0BDKEoT0Fz1J1J86oqjRPUxXlRzjgXsmWYVilhI/6aLq8irQek1YH/AGY4dWilgcjlVHkYBHz0q5UrtH4ehjsslb5ign2VJ2fIH8B/+VZ2PZa1+N5xQ5JhP1zfGrvSKv4jOGyJVm/Ztgx7wcWP1OK/8IP7VK8P7L4Vi7TDaT+bLKvVRkn41KUqN8vUlRS7HzLX2KUqpYUpSgFKUoBSlKAUpSgP/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5" name="AutoShape 4" descr="data:image/jpeg;base64,/9j/4AAQSkZJRgABAQAAAQABAAD/2wCEAAkGBhQSERUTEhQWFRUVGBkaGBcUGBoaHBwfFxYcFxgXFxcXICYeGBsjGhkUIS8hJScpLS0sFSIxNTAqNSYrLSkBCQoKDgwOGg8PGjUkHyUsLCwyKS4qKjQuLSwvLCksKSopLiwsKSwsLCwpLCwpLCwsLCwsLCwsKSwsLCwpLCwsLP/AABEIAL4A1wMBIgACEQEDEQH/xAAcAAEAAgMBAQEAAAAAAAAAAAAABQYDBAcCAQj/xABCEAABAwIEAwUFBgQEBQUAAAABAgMRACEEEjFBBVFhBhMicYEHMpGhsRQjQlJiwXKC0fAVM5KyJENTosIWRNLh8f/EABoBAQADAQEBAAAAAAAAAAAAAAABAgQDBQb/xAAxEQACAgEDAgQEBQUBAQAAAAAAAQIDEQQSITFBEzJRYSIjcYEFFJHR4TOhscHwghX/2gAMAwEAAhEDEQA/AO30pSgFKUoBSlKAUpSgFKUoBSlKAUpSgFKUoD4TVV4x7RcLh1lEqcUmxyRAPLMTBjeK0vaNx11CUYVglK3tVAwcuaMqTsT4pOwHWqNjOy5KihshRSEiyrg5RcgaAqMD+Enyz227eEa6KYy+KfT2Oi8G9omHxCggyhSiAJNiSYAmBBmNRVsFcOY7OFtcrzZYBExeRcSOUifOBpbtWBdzNIVrKUmfNINTTY55yRqKoQa2GelKV3MopSlAKUpQClKUApSlAKUpQClKUApSlAKUpQClKUApSlAKUpQFZ7Y4MEMOQcyHMoKRcd4MsH9J39PSrtJUkr8Y8QsCd7TCVJABgrMXGk6Em9ca4InEhsLUQlC85CfxCCClXQgn51WsXhFNud3dR8MFIBzAmEhU+6ZF/OdDWS+L6o3aaUcYZAY0nI2kETkWec8kiEpBlQNyNU68+h9mcel3CtKQZhCUnoUpAIqsYzsPPePYhwlsNE923qkpSJAOihCYg2Oh0k7ns3wuRl3W7g1OsNoJI9VERyAqaouEsPuVucJxbj2LhSlK1GMUpSgFKUoBSlKAUpSgFKUoBSlKAUpSgFKUoBSlKAUpSgFfJoVVC8Y4jMoQdZBPUWIMXgT4ovOVIOZVi5Ibwss+O8WZKlhx5ICTlCM+WYEk2gqM2gTpGs1F4MNKe7wOd22pYUjMAkqVl8SBmsnw5SBEwbG1of7aloKgk5A4pU6ygtrUogWzfcGR1olKwypCiIGfSScqEKbBJmNWAbV1dK6Mzw1DxlFvbxrayWCsOoWFJkGdrtlSbKMTcXte8EwXCcUOHvOs4hZyLIW0rKTmtlI8M3jII/QeYnTaQIBSYyqV4tkgwL9PutREBJOoq3cOWl9sFxKVKQYOYAwoRz0MQfptXOdeMSO1V2cxZItqkAwRbQ/vXulKguKUpQClKUApSlAKUpUAUpSpApSlAKUpQClKUApSlAKUpQGlxXE5EC8FRCZ5bqV6JCj5xVdXiFIadeggNgfxW0QmLyM5Emb5oBJJE12jSruiUicsz5KSpE+mYE9AarXHOJJRh3WSFnvXElMAmUrcC1m2hEKBSdOt4snhZKNbpYKCVOBlRSArOhYndPfIU0FqBvdJJB6xOgM/iOMJKSkKCkFMhUEJ+8L4WlWaQV5XG9LCLgxlMXjmXMOkA5VZUgADMJCUhMExBtz5Cs73D+5baXYHJqJF8gI6WJ151MbFYmzk91eVNG3hVuJfRkmfEszaSGnXIcQZJzEqBKrkHQQCbvwBzK6UqIzKEWvOTQydz99c7Acq592R4g4p1LkBzIFqAzyJLeQJUPwDU6HeKvXZNvvQh7xEJHvKEEqKYIidiXCeRVH4TVYzUky0VN7ZNYLXSlJqDsKUmgoBSlKAUpSgFKUoBSlKAUpSgFKUoBSaxYnFJbQpa1BKUglROgA1Jqs4T2mYF7vA07nU3mhMQVwJAbmxJ0A1M0BOcc4n9nYcdy5siSrLMTG0wY+FU3sn2o4njAXQzhizngStaDYCcpAUCBOpGvy5VjuM4ri+MyOlIQSQhB9xCRKrC/igXOpiusdjuJN4JgYcZlIQM17KSFkqsFQMmsQbXmqSmoywWjByWUXxIO+tepqr4j2l4FKQe9KyfwoSVH5W251H4j2mj/lYR9XVQyD5z9K6dOpTKLstM2Nc77ULKMV9naUQO7MSRlQt2ySq2YpATnMkiEqEGsT3tFxqrowraANQtRUYF9QpP0rSexKyo4h1uQkrW5ltISlWZIk/kZetNjiE7GphtlxlMpKbXTqRXGsE64F53EpyeDMdDBIBJKZCjlckbZZtMVl4hgXnwltcpzphJuc1gtKRBOUw43rAuNd9rimIKx94kpUpxxZAiQls5Jn8ynM2s/5FZErc7pBJMtpiROoQ8U3IE/8AtL/o5VCcFPwyZxk6/Fl6kn2cYzLQ04pYK4kaSMpPhIPhFjsCed66Iy0EpCUgAAQALAeVcwb4sGHUvKQtQEElKeRLWQKNtEpMT+OrG17T8LIDqXmZ3cbMfET8po64weIkQulNfEW+lanD+KtPpzMuIcHNCgY6GND51sLNra7VD46nQ8YnEJQkrWQlKRJJ2FQuB7bYZ1eQKKSTAzpIzeR0HkYqA4vxfEqSpClBKkqCTCRllJupInMQDpKuu1QGJZyLJvbLbmcoUSFXk36/OayWX7ehtq02fN37nXUrB0r7VP7BcSUvO2om3iSDsDY+mlvPnVwrvXPfFSM1kPDk4sUpSuhzFKUqMgUpVO9pPbxPDcOcqgcQ5ZlETvBWoflF/MwL3qQXCa+1yz2Qdp3Ct3C4lai6VFae8zTMeNPiuOcHka6mTUtNdSMivhNQvGu2GGwoV3zoCkie7F1mdMqd556czXOOI+0pzFFX3wwrQ0Qky4rnmWLDew5XmrbJbd2OPoVc0uC3+0jirQwbrHeJDiwBknxQTuNtjeNK55hOz2CZbb7rDOOOWzLeV3aFHcd3dSkz5Tzr21xrCtgkLSpWuZUrUTzkjWonH9uAf8tBJ/M5HxgVlh+ZvltprePV8FXOK6s0+G8OfwmNSst5kPk92s6ZwfFBJ5mDymulcRTCSMyYVKcq5VYm4QmQAbzpEgHaqj2R7VhSg1i12Algq91pRuZi4SrSYMaxE1unGuOg+HITJUbT4ibTt4YuDtVNbROqW2fXBt0968N+5NLS2yTPdoHOydPLWtN3jjeaE5nOjaVH+leOG8Lb94pClblRKjPmalEtAGwA8hH0ryG64v4st/ocuSKOLdkFOHVGYE5lJRIBBKdzcAjTeiOJvBCUqCbJBUgRBCUhC1KWoGZyg8jmVa9TLgsR1qqcZxCw4YIA2KTeDsTrY7da7U6iSyorC+5s0dCut2PnjuSOIxBeRBQgqUoBCryEjOoghJhRlayI3WelZmOJJYXZCENpXnTnzJBVlSFgRJ0FpH4lVW2MYE5ip1QUlPg8RmZ2M2tmrM1xtxP5SDeCkFOkTGk2/ua7ysnHEu56f5GMpSri8pdvctmJ4v3rJQUkrCVAwQsZlMhtACkm57wZugFyDUL/AIy4gw8yUp08PiH9PmfSvnDuINJBUt1AUoCQZTcFZJMwmfEBbkKsGDbzpuAUmLkTPQVy1Gob/qw6fVfoeDOqMZNQZF4L7O6sKaPduge80S04PhEj0Iqdw3aHFsG6hiWxqHPA7bUhaRlUY5gTzFR/EeybS7pHdqGhTz6jT96ilv4nC2UO+b/Nv8dfQiopucv6M/8AzL/TObyuqJdzi7LxUskthxRIQ6Uggq96+hlUxc2j0w8VwZsSZSZSLe7IEDr7uvWo37Qw42SnxQCVIULgAE+6a9HjOFZwgQ44StaZSFZld1JzJyIAlZTsVEAxAsb9K4WXyaxhm+vV7YJS6ItXYFEPrvP3Q/3Cr3XP/Zbiku94tJBhKBYEe8pcgg9UD410CvQog4QUWcNTJSsbQpSldjOKTXxRtXH/AGj+1XMTgeHlSnFylTrcn+RuLnaVDnY0wDsBWBvVP472c4a7jEYnElKn05ciVOyDlumGgfFzgCLTVR7OeyXFO4cKxuLcS4qTkILhSDpmKlC8bbVN8I9jjTLiXFYhasqgYCAiY2JkmuijDby+foVy89DF2i4ehzHM4vDKKFpMrJRCVEA5dSDJHhIi4v52HiHadamz9mb8Z91TxCU/xQJKo5WvrFfO07WHw2HW4oKmIQASSVapABN7gek1VfsralKd70AOQcqjpbQAqseYA1rBqNRbBLJrhXXLO0ovbbBuNPIU8vvHHE5lqJmTmI30GkDlVZUqrb7QcIlKmlIJIhQMiJIIPIbH5VWMJgVuKCUJKjMWHMxX0/4dqEtLGU3xjqeTqa/mNIwCkVccB7NX1R3iktg/zH5VOYbsCw3qC5EXUbH0Gg+fWsd/47p63iLy/YR00n1JHsH7K2i0jEYsZlKEpa0SkEWzge8qCDEwOu3rCYQNYdx2WwEq7uFGDprygHNA/SRUhwjtC3g3ktScqvfAk5IFlnyi/TyFbnaxpCwMMiciT3i0p3KySkE+qiR1FeLfqFqF41nBsj8rylN/xoe6wguRaRZOnPf+tbjOAfWJcdyD8rYv/qOtbmG4eEqJgW0SNAAOlZn8WhAJUoAcyY+teTK5PiqP36suk2syNVHZtm2cKXb8ayfkLV9PZBlXhRCbySnWPJX71h/x0rMMtuOdQMo+Komsbj+OmUtIT0UMx8ioLH0FTs1EvNLH1ZaFire6PX2JRXZlDbZSAF6++AZ8zG9QqezCAZzkjYZY9JG1bf8AimLQJWxI3LZ/8AVGvGG7YIJ8Yj+IW6+IWqFRqEsrn6PJ1hqpxy08Z6nxHAW7D3Ym+ax9DY+orCngDjSs2HcKD5WPnl8P/bVgGLSsSluQdD+4jWsbaVD+lU/NXR4b+zOLgmQv/qR5u2JRF47xMEXG8W/vStxzEqXlUhQUFGBcR5k7ACetbryEqkRfeRbrI/sVBucIUFk4ZSUKFigwoKUSEgJQZAUSoJm3vWi9VrjVqLOFh/2/gJNe6IDtgvuCIIDqrgokCLgnS9xB1+Ve+xfZJD+HxOMxX+U2hQblWUFwiyid0pJTrYk/pNbeK9mXEMS9nWG0oOUZ85CQkCCQlXiMDY71p9t+0zZbbwGEP/DMaq071Y1WekkkcyqeVfZaSnEFXB8936GWxpNvHHoSfsd4kpp/Kfcd8OuhttznKOubpXb5r87dl8SEtaqCsxIWAYSbQcw0Nq7j2U4scThm3TEkQY5pOVQI2Mg6WrHZJu6cX2Z3SeyLaJilKVAPhE1G8P7M4VhalssNNrUZKkIAJ/m13qTpQHwCvtKi+0vE/s+FddGqUnL5mwPoTPpTGSG8FD7QY44rHKE/dMEoSNs341eYjXy5ViVjAvQ+n96aD5Vh4CxlbAVqUknpm/e4HpW5h8NB2jbr1PxFfN6y3xLW/TgvCPBX+0+ES4lCT7wVIAEzYj0EkfD4THAOBoYCSoDNqANvXc//AJWvwFguvLdXHgJSnlbU/wB8zU4UTefOr22ShWqM8Lr9xCKb3GwF3naozjeP7tGYXUqyABqo2FbwGnn/AH61X8Xjm1Yr7xYSloE+IgSqY+QM+lcdNBOeWspcl59Dd4Nw3ukyoBS13Wo6npJ2FbSWigG436/vOlvIAbVo8H40Hi5kSS2jKEqjUmcwAOoFr9aknOUD6fKotlNze8KOFwQvEuLlJS02MzittAJGqjWzw7gQHjdV3jk6qkgfwpNh51Ddn21KxDyle8CR5XuB9KtrZjf+/OtWp+TiuHpyznH4uWemyEXUUgDnAFYV8ewqf+cjrlzK+aQQKr77ZxOIUhxRCUE2AvAkWGh0v5jXSppngbAghocpMz9apPT1VJeK25Pnj92IylLobKOOYZY/zEkG15Hp4gK8uYFlZyqbBG2YAHpff41ge7N4ZQIKAknUoF9OtR/ZrElLrjCyVhBOWb6Ei29wD/pHWSqrcHOltOPZ/wAByaeJGV7g6mCV4JRB3aklJ9FGOfXkRW3gO0KXxYFLg95M6bGDaR8xoYqTXAtJ8oPyqsdo8OGHm302zajmU/1Bj0qtbWp+Czzdn/pkuOzlEuUAqIWLHSSY0vfn1/pUZ2k4Wz9nU6UlJaQrIUKUkg/hEg3GYitftfxZxpORqAozJjQDl1qh47G8QW0UkLdakWudNwNt/U1r0FfllJ45NnPh+TPueHO0mJKSgvulCplOcwZ1kTpUYTUjg+ElQHepU0pRskkGxsDMW/8AqrQnsc2nwQoyPeJ0PXLZIEgyfjX2P/0dNV5f7I8taG+WG+557HpnDXFgpU/9pn0FXz2RYo5cSzmzJQ4lSf5woKHlKR8TVC4PgQEOgqUlIJGVJiY521iPOav/ALKMLl+0KjZpM8yM5PqJHxFeLu8WydiPS1EVVCNecs6DSlKkxilKUAqo+09ZGAUButIPz/pVuqv9usCXcE6AJKQFj+QyfgJPpUx6lZdGVLDJGWRv9Ir2+vKhR5IUfgJrQ4BiMzAG6ZEeQi/lb5c6knWpTB3EfG1fKWRcLHF9md1yjR7PrDeFCjoEFRP1M1o4jtlA8DSyOarfTaol7ixRhgwQQrPC/wCFJv8AEx8KlkoskKA2sCYsQQM2pvNtK9B6eMpylP1NNNa2KTR4w/bBSkqV3SQADBzGbDly29aqD+N7y0m+p/3HrJrNisQEFSE3AVIJ1E6gnS31rAy5lVOYJgzsbgyLXHofWtlFUILMURfU4T9joGC4eEpbSLJyCEjKU3SMxunNnzbgwZvpWMeHNYBWZVgbSDAiZ2A32r5heMI+yB10SCSmBeQCQBfaBuT615beB8SAFCScqNOsDp5bGvO1UZNfcXYwkiOUtWHfLpByOe9F4k/1FWnDvNqSFJOcHcaevX6VEMtqVIcgwCCfWAmJ3Hyg71qHgxSSplZbk3EnKf76zSW25KNjxJcZ7Mx4cWTWM4S08oKy5VDdswfU6f3rUoy6coAAiN5+tVNvFYpMJhpWgklQPrBAreaweLcMqeaaSf8ApeI25WkH+aKrOltYnYsL3JTx0Rvca4mnDoJUU5z7qNyTpIFwmd6iuzODUCpahK1k2I0BM35HS20da22ODssqzArce/6iyFG/IHT69a3Til5cs5Rz3Pr+wqHOMK3XX36sKLbyzaCkpP3ipP5Rc+oGnlaq12pxXeqabtJUYB2zkC/TKD8K2MfxVDVhKlnRCbk+mwrX4bw05++f/wAw6JF8oiIA5x9TU0R8L5suPT3EnnhGXjHCw+IMhW0nn9fI1EJQvDAJdT4RMLSMwIk2VpB/arOAfTrWtj+IpaT4rzYJ1noB8KrTZPKjFZNUL3XHD6FNenEOAJgAAAE/xEiAL76chUrim3G2VFLpkAWypkicpA1Op035VtcI4ZdTi0kZrBCZAM6lUEQOlSSUoCgUtpBGhk+HqAom+u+5vWuy6MG0uWaHrN2Nq4RD4ThPcMLcdPjIJCTtIIBP6rnWuodieFFjBtpUIWuXFjkV3j0GUelUzhvDPteLQzEttQ49OmvhQeptbkVcq6gBXoaWLjVmXV8/sebZY7LHJn2lKVoKilKUArypANiJmvVKA5BjsJ9ixi2rhtRGUnkboPl+EnmkVMOuwgH0/f6Va+0/ZlGMaynwrTORfKdjzSSBb1rnrKXGXPs+JGVY906hQ0BSfxDr8YNebr9Lu+bH7oRe34WVntEAcSqNbAxzN7fGtjEcNeDRUVmBsZ2nbpz61pYjFRi1LULBap+Mab1KYzjCAgZVSrpMb6iY+PLQ1EF8Kye/DMYxjFEdwXDJVnJuoA2JggQPEBvB6zanGWQEInLmUVSABME2ncb68+taGGKysJQTKjAgxfX9qlMcWboJUt0FWZSbmdBmMmLxIJ9Bv2WStu2E8yeTNwpDgw6UgKiSpIhJ/CE3zG4321PStxpQAAyhtQ0Kuc2IKb5zBIHna8VuMMkJQE7AC/kNx5Csi3AIDiYmeoESSbdByr0Py2I8PB8vZqt1jeO5ptPvISVKUlUahQE6km6dek8gJrOvjJEhbS7RdAzJIIBBSoCCCDvFfHCkjwp6+7GnPNBj0r1hn1IVBINhYCLAkiORBUqR+qwE15+o0kIrKWWaK7HPOU0fP/U6LANrnlk/pXpXaAmMrLqvIfsBPyqC432tceebwmDUUqWQVuaEDUgchEkq8tqt6URZRUYAubkxa/WvNnGEEt0OX2yduX0ZHt8RfXZDAT1WYPw1+VZzwt5f+c9kH5WRB9VG4rfZdJskBM89a8v8eYa8IVnWPwoGdRPkLC/MzXNTk38uGP8Avchpd2MHwhDY8CAn9Srk9So3NbSmgAVHQfiUYT8TUU5xTEOH7tsND8zsKV6IFh6zWJXCQqFPrU6f1nw+iRYfOolX3tlz7csnPoj3iOMBRKcOkukar0bH834vSvnDuGAEuuHvHPzKskdEJrZGHtCUwPL9q2WsIE66/P05UdyhHEFj/LGzuzEoKXYkAch+9YMWcmRDaczrhyto3JP4jySL36bVlxWNOcMso7146NpuE9Vnpb94q09l+yP2cl5495iV+8rZI/KgcuZ36Ctej0bn8yziPp6/wRKfZG72X4CMKyEE5nFEqcX+ZR1vyGg6DrUzSKV7JVcClKUApQGlAKUpQA1F8c7PNYtvI6m491YspJ5g8uY0NSlKA47xngCsMrLjGwtJsh9Eif4iPxdDP81aQ4Ewu6c8DWFAj6Wrtb+HStJSsBSSIKVAEHzB1qo8Y9mrC86mCplZSQkIVCM2UxIMkCSLJI03rJZpt3MHj/B0jdZHhM5C9hs72XD5ggGM5OpnbkLHe4+e5gsGlKHUqPiChEToYkzveddz1rKhg4ZXdPAocbJkGdSNQoA2PwMDnWp3ffld4CfjExEC+5sJqUtqSNsYymnufHqWdri7IT74kfhuVf6Bc15S+pxRWQUDRKSbgTJUrYE2tsAOZqFfbXhilKFBRJjKUjkCCNxY7HbfWvb+LfyqPhSBy96PiTy23rTLUblgww/Dts8xZt8Wxqk2avlIUrTQHTzMmvfEnElgqSsC0g284/aovDcXCUZcpJIiZME5s0kTcxatXD8JfxAytuIQgCFBc7kwkAbWPyrkpruaLdO61n0JDg3Z11pf2hGQrcSLuSSJuQIItptpapzucUfecaT1Skn/AHk3860uD8FxDJQTjM6UxKTdMcoUSR6RVlLqJ/D6GvJuulu6J++P3M+CLXwkKH3i3HD+o5U+iUxA9a2GcMhseFKUjaAB9KzLxrRNlAx+WVfIXrBiOLso1kztEHy+8KR8DXJK+zja/wBCMwiZ2EFXuxH98q3EYVKTJufifQbVGYfijztsPhHFjmAoJ/1RlHqqKksL2Sx7wl11vDpP4UAKVHUi0+tdF+HXz82Ir/vQjxV2MeMxyGgCtQQDpmuT/CnetfAt4nGn/hklpo+8+4NdvAN7Tp8RVn4Z7PcM2QtzM+4PxPGR/o0PrNWZCALCwGgFehRoaqXl/E/foVbk+vBFcB7MtYRBDYlR95arqVvc7CdhapYV9pW5vISSFKUqCRSlKARSgpQClKUApSlAKUpQEB2q7JNY1uFQlxPuOAXHQ809K5Fi+EO4F0ofRYg3F0qEyCkxzFd8rU4nwpvENlt1AUk89uoOoPWqSimaKb3Dh8o4M5xAOPNH3Ep3JE2EmSbX05CakH5dWptgFwuJSMqBMZT+m1wAdauTXsiZ7zMp5wti4QAAfIq/eJq78N4S1h0BDKEoT0Fz1J1J86oqjRPUxXlRzjgXsmWYVilhI/6aLq8irQek1YH/AGY4dWilgcjlVHkYBHz0q5UrtH4ehjsslb5ign2VJ2fIH8B/+VZ2PZa1+N5xQ5JhP1zfGrvSKv4jOGyJVm/Ztgx7wcWP1OK/8IP7VK8P7L4Vi7TDaT+bLKvVRkn41KUqN8vUlRS7HzLX2KUqpYUpSgFKUoBSlKAUpSgP/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6" name="AutoShape 6" descr="data:image/jpeg;base64,/9j/4AAQSkZJRgABAQAAAQABAAD/2wCEAAkGBhQSERUTEhQWFRUVGBkaGBcUGBoaHBwfFxYcFxgXFxcXICYeGBsjGhkUIS8hJScpLS0sFSIxNTAqNSYrLSkBCQoKDgwOGg8PGjUkHyUsLCwyKS4qKjQuLSwvLCksKSopLiwsKSwsLCwpLCwpLCwsLCwsLCwsKSwsLCwpLCwsLP/AABEIAL4A1wMBIgACEQEDEQH/xAAcAAEAAgMBAQEAAAAAAAAAAAAABQYDBAcCAQj/xABCEAABAwIEAwUFBgQEBQUAAAABAgMRACEEEjFBBVFhBhMicYEHMpGhsRQjQlJiwXKC0fAVM5KyJENTosIWRNLh8f/EABoBAQADAQEBAAAAAAAAAAAAAAABAgQDBQb/xAAxEQACAgEDAgQEBQUBAQAAAAAAAQIDEQQSITFBEzJRYSIjcYEFFJHR4TOhscHwghX/2gAMAwEAAhEDEQA/AO30pSgFKUoBSlKAUpSgFKUoBSlKAUpSgFKUoD4TVV4x7RcLh1lEqcUmxyRAPLMTBjeK0vaNx11CUYVglK3tVAwcuaMqTsT4pOwHWqNjOy5KihshRSEiyrg5RcgaAqMD+Enyz227eEa6KYy+KfT2Oi8G9omHxCggyhSiAJNiSYAmBBmNRVsFcOY7OFtcrzZYBExeRcSOUifOBpbtWBdzNIVrKUmfNINTTY55yRqKoQa2GelKV3MopSlAKUpQClKUApSlAKUpQClKUApSlAKUpQClKUApSlAKUpQFZ7Y4MEMOQcyHMoKRcd4MsH9J39PSrtJUkr8Y8QsCd7TCVJABgrMXGk6Em9ca4InEhsLUQlC85CfxCCClXQgn51WsXhFNud3dR8MFIBzAmEhU+6ZF/OdDWS+L6o3aaUcYZAY0nI2kETkWec8kiEpBlQNyNU68+h9mcel3CtKQZhCUnoUpAIqsYzsPPePYhwlsNE923qkpSJAOihCYg2Oh0k7ns3wuRl3W7g1OsNoJI9VERyAqaouEsPuVucJxbj2LhSlK1GMUpSgFKUoBSlKAUpSgFKUoBSlKAUpSgFKUoBSlKAUpSgFfJoVVC8Y4jMoQdZBPUWIMXgT4ovOVIOZVi5Ibwss+O8WZKlhx5ICTlCM+WYEk2gqM2gTpGs1F4MNKe7wOd22pYUjMAkqVl8SBmsnw5SBEwbG1of7aloKgk5A4pU6ygtrUogWzfcGR1olKwypCiIGfSScqEKbBJmNWAbV1dK6Mzw1DxlFvbxrayWCsOoWFJkGdrtlSbKMTcXte8EwXCcUOHvOs4hZyLIW0rKTmtlI8M3jII/QeYnTaQIBSYyqV4tkgwL9PutREBJOoq3cOWl9sFxKVKQYOYAwoRz0MQfptXOdeMSO1V2cxZItqkAwRbQ/vXulKguKUpQClKUApSlAKUpUAUpSpApSlAKUpQClKUApSlAKUpQGlxXE5EC8FRCZ5bqV6JCj5xVdXiFIadeggNgfxW0QmLyM5Emb5oBJJE12jSruiUicsz5KSpE+mYE9AarXHOJJRh3WSFnvXElMAmUrcC1m2hEKBSdOt4snhZKNbpYKCVOBlRSArOhYndPfIU0FqBvdJJB6xOgM/iOMJKSkKCkFMhUEJ+8L4WlWaQV5XG9LCLgxlMXjmXMOkA5VZUgADMJCUhMExBtz5Cs73D+5baXYHJqJF8gI6WJ151MbFYmzk91eVNG3hVuJfRkmfEszaSGnXIcQZJzEqBKrkHQQCbvwBzK6UqIzKEWvOTQydz99c7Acq592R4g4p1LkBzIFqAzyJLeQJUPwDU6HeKvXZNvvQh7xEJHvKEEqKYIidiXCeRVH4TVYzUky0VN7ZNYLXSlJqDsKUmgoBSlKAUpSgFKUoBSlKAUpSgFKUoBSaxYnFJbQpa1BKUglROgA1Jqs4T2mYF7vA07nU3mhMQVwJAbmxJ0A1M0BOcc4n9nYcdy5siSrLMTG0wY+FU3sn2o4njAXQzhizngStaDYCcpAUCBOpGvy5VjuM4ri+MyOlIQSQhB9xCRKrC/igXOpiusdjuJN4JgYcZlIQM17KSFkqsFQMmsQbXmqSmoywWjByWUXxIO+tepqr4j2l4FKQe9KyfwoSVH5W251H4j2mj/lYR9XVQyD5z9K6dOpTKLstM2Nc77ULKMV9naUQO7MSRlQt2ySq2YpATnMkiEqEGsT3tFxqrowraANQtRUYF9QpP0rSexKyo4h1uQkrW5ltISlWZIk/kZetNjiE7GphtlxlMpKbXTqRXGsE64F53EpyeDMdDBIBJKZCjlckbZZtMVl4hgXnwltcpzphJuc1gtKRBOUw43rAuNd9rimIKx94kpUpxxZAiQls5Jn8ynM2s/5FZErc7pBJMtpiROoQ8U3IE/8AtL/o5VCcFPwyZxk6/Fl6kn2cYzLQ04pYK4kaSMpPhIPhFjsCed66Iy0EpCUgAAQALAeVcwb4sGHUvKQtQEElKeRLWQKNtEpMT+OrG17T8LIDqXmZ3cbMfET8po64weIkQulNfEW+lanD+KtPpzMuIcHNCgY6GND51sLNra7VD46nQ8YnEJQkrWQlKRJJ2FQuB7bYZ1eQKKSTAzpIzeR0HkYqA4vxfEqSpClBKkqCTCRllJupInMQDpKuu1QGJZyLJvbLbmcoUSFXk36/OayWX7ehtq02fN37nXUrB0r7VP7BcSUvO2om3iSDsDY+mlvPnVwrvXPfFSM1kPDk4sUpSuhzFKUqMgUpVO9pPbxPDcOcqgcQ5ZlETvBWoflF/MwL3qQXCa+1yz2Qdp3Ct3C4lai6VFae8zTMeNPiuOcHka6mTUtNdSMivhNQvGu2GGwoV3zoCkie7F1mdMqd556czXOOI+0pzFFX3wwrQ0Qky4rnmWLDew5XmrbJbd2OPoVc0uC3+0jirQwbrHeJDiwBknxQTuNtjeNK55hOz2CZbb7rDOOOWzLeV3aFHcd3dSkz5Tzr21xrCtgkLSpWuZUrUTzkjWonH9uAf8tBJ/M5HxgVlh+ZvltprePV8FXOK6s0+G8OfwmNSst5kPk92s6ZwfFBJ5mDymulcRTCSMyYVKcq5VYm4QmQAbzpEgHaqj2R7VhSg1i12Algq91pRuZi4SrSYMaxE1unGuOg+HITJUbT4ibTt4YuDtVNbROqW2fXBt0968N+5NLS2yTPdoHOydPLWtN3jjeaE5nOjaVH+leOG8Lb94pClblRKjPmalEtAGwA8hH0ryG64v4st/ocuSKOLdkFOHVGYE5lJRIBBKdzcAjTeiOJvBCUqCbJBUgRBCUhC1KWoGZyg8jmVa9TLgsR1qqcZxCw4YIA2KTeDsTrY7da7U6iSyorC+5s0dCut2PnjuSOIxBeRBQgqUoBCryEjOoghJhRlayI3WelZmOJJYXZCENpXnTnzJBVlSFgRJ0FpH4lVW2MYE5ip1QUlPg8RmZ2M2tmrM1xtxP5SDeCkFOkTGk2/ua7ysnHEu56f5GMpSri8pdvctmJ4v3rJQUkrCVAwQsZlMhtACkm57wZugFyDUL/AIy4gw8yUp08PiH9PmfSvnDuINJBUt1AUoCQZTcFZJMwmfEBbkKsGDbzpuAUmLkTPQVy1Gob/qw6fVfoeDOqMZNQZF4L7O6sKaPduge80S04PhEj0Iqdw3aHFsG6hiWxqHPA7bUhaRlUY5gTzFR/EeybS7pHdqGhTz6jT96ilv4nC2UO+b/Nv8dfQiopucv6M/8AzL/TObyuqJdzi7LxUskthxRIQ6Uggq96+hlUxc2j0w8VwZsSZSZSLe7IEDr7uvWo37Qw42SnxQCVIULgAE+6a9HjOFZwgQ44StaZSFZld1JzJyIAlZTsVEAxAsb9K4WXyaxhm+vV7YJS6ItXYFEPrvP3Q/3Cr3XP/Zbiku94tJBhKBYEe8pcgg9UD410CvQog4QUWcNTJSsbQpSldjOKTXxRtXH/AGj+1XMTgeHlSnFylTrcn+RuLnaVDnY0wDsBWBvVP472c4a7jEYnElKn05ciVOyDlumGgfFzgCLTVR7OeyXFO4cKxuLcS4qTkILhSDpmKlC8bbVN8I9jjTLiXFYhasqgYCAiY2JkmuijDby+foVy89DF2i4ehzHM4vDKKFpMrJRCVEA5dSDJHhIi4v52HiHadamz9mb8Z91TxCU/xQJKo5WvrFfO07WHw2HW4oKmIQASSVapABN7gek1VfsralKd70AOQcqjpbQAqseYA1rBqNRbBLJrhXXLO0ovbbBuNPIU8vvHHE5lqJmTmI30GkDlVZUqrb7QcIlKmlIJIhQMiJIIPIbH5VWMJgVuKCUJKjMWHMxX0/4dqEtLGU3xjqeTqa/mNIwCkVccB7NX1R3iktg/zH5VOYbsCw3qC5EXUbH0Gg+fWsd/47p63iLy/YR00n1JHsH7K2i0jEYsZlKEpa0SkEWzge8qCDEwOu3rCYQNYdx2WwEq7uFGDprygHNA/SRUhwjtC3g3ktScqvfAk5IFlnyi/TyFbnaxpCwMMiciT3i0p3KySkE+qiR1FeLfqFqF41nBsj8rylN/xoe6wguRaRZOnPf+tbjOAfWJcdyD8rYv/qOtbmG4eEqJgW0SNAAOlZn8WhAJUoAcyY+teTK5PiqP36suk2syNVHZtm2cKXb8ayfkLV9PZBlXhRCbySnWPJX71h/x0rMMtuOdQMo+Komsbj+OmUtIT0UMx8ioLH0FTs1EvNLH1ZaFire6PX2JRXZlDbZSAF6++AZ8zG9QqezCAZzkjYZY9JG1bf8AimLQJWxI3LZ/8AVGvGG7YIJ8Yj+IW6+IWqFRqEsrn6PJ1hqpxy08Z6nxHAW7D3Ym+ax9DY+orCngDjSs2HcKD5WPnl8P/bVgGLSsSluQdD+4jWsbaVD+lU/NXR4b+zOLgmQv/qR5u2JRF47xMEXG8W/vStxzEqXlUhQUFGBcR5k7ACetbryEqkRfeRbrI/sVBucIUFk4ZSUKFigwoKUSEgJQZAUSoJm3vWi9VrjVqLOFh/2/gJNe6IDtgvuCIIDqrgokCLgnS9xB1+Ve+xfZJD+HxOMxX+U2hQblWUFwiyid0pJTrYk/pNbeK9mXEMS9nWG0oOUZ85CQkCCQlXiMDY71p9t+0zZbbwGEP/DMaq071Y1WekkkcyqeVfZaSnEFXB8936GWxpNvHHoSfsd4kpp/Kfcd8OuhttznKOubpXb5r87dl8SEtaqCsxIWAYSbQcw0Nq7j2U4scThm3TEkQY5pOVQI2Mg6WrHZJu6cX2Z3SeyLaJilKVAPhE1G8P7M4VhalssNNrUZKkIAJ/m13qTpQHwCvtKi+0vE/s+FddGqUnL5mwPoTPpTGSG8FD7QY44rHKE/dMEoSNs341eYjXy5ViVjAvQ+n96aD5Vh4CxlbAVqUknpm/e4HpW5h8NB2jbr1PxFfN6y3xLW/TgvCPBX+0+ES4lCT7wVIAEzYj0EkfD4THAOBoYCSoDNqANvXc//AJWvwFguvLdXHgJSnlbU/wB8zU4UTefOr22ShWqM8Lr9xCKb3GwF3naozjeP7tGYXUqyABqo2FbwGnn/AH61X8Xjm1Yr7xYSloE+IgSqY+QM+lcdNBOeWspcl59Dd4Nw3ukyoBS13Wo6npJ2FbSWigG436/vOlvIAbVo8H40Hi5kSS2jKEqjUmcwAOoFr9aknOUD6fKotlNze8KOFwQvEuLlJS02MzittAJGqjWzw7gQHjdV3jk6qkgfwpNh51Ddn21KxDyle8CR5XuB9KtrZjf+/OtWp+TiuHpyznH4uWemyEXUUgDnAFYV8ewqf+cjrlzK+aQQKr77ZxOIUhxRCUE2AvAkWGh0v5jXSppngbAghocpMz9apPT1VJeK25Pnj92IylLobKOOYZY/zEkG15Hp4gK8uYFlZyqbBG2YAHpff41ge7N4ZQIKAknUoF9OtR/ZrElLrjCyVhBOWb6Ei29wD/pHWSqrcHOltOPZ/wAByaeJGV7g6mCV4JRB3aklJ9FGOfXkRW3gO0KXxYFLg95M6bGDaR8xoYqTXAtJ8oPyqsdo8OGHm302zajmU/1Bj0qtbWp+Czzdn/pkuOzlEuUAqIWLHSSY0vfn1/pUZ2k4Wz9nU6UlJaQrIUKUkg/hEg3GYitftfxZxpORqAozJjQDl1qh47G8QW0UkLdakWudNwNt/U1r0FfllJ45NnPh+TPueHO0mJKSgvulCplOcwZ1kTpUYTUjg+ElQHepU0pRskkGxsDMW/8AqrQnsc2nwQoyPeJ0PXLZIEgyfjX2P/0dNV5f7I8taG+WG+557HpnDXFgpU/9pn0FXz2RYo5cSzmzJQ4lSf5woKHlKR8TVC4PgQEOgqUlIJGVJiY521iPOav/ALKMLl+0KjZpM8yM5PqJHxFeLu8WydiPS1EVVCNecs6DSlKkxilKUAqo+09ZGAUButIPz/pVuqv9usCXcE6AJKQFj+QyfgJPpUx6lZdGVLDJGWRv9Ir2+vKhR5IUfgJrQ4BiMzAG6ZEeQi/lb5c6knWpTB3EfG1fKWRcLHF9md1yjR7PrDeFCjoEFRP1M1o4jtlA8DSyOarfTaol7ixRhgwQQrPC/wCFJv8AEx8KlkoskKA2sCYsQQM2pvNtK9B6eMpylP1NNNa2KTR4w/bBSkqV3SQADBzGbDly29aqD+N7y0m+p/3HrJrNisQEFSE3AVIJ1E6gnS31rAy5lVOYJgzsbgyLXHofWtlFUILMURfU4T9joGC4eEpbSLJyCEjKU3SMxunNnzbgwZvpWMeHNYBWZVgbSDAiZ2A32r5heMI+yB10SCSmBeQCQBfaBuT615beB8SAFCScqNOsDp5bGvO1UZNfcXYwkiOUtWHfLpByOe9F4k/1FWnDvNqSFJOcHcaevX6VEMtqVIcgwCCfWAmJ3Hyg71qHgxSSplZbk3EnKf76zSW25KNjxJcZ7Mx4cWTWM4S08oKy5VDdswfU6f3rUoy6coAAiN5+tVNvFYpMJhpWgklQPrBAreaweLcMqeaaSf8ApeI25WkH+aKrOltYnYsL3JTx0Rvca4mnDoJUU5z7qNyTpIFwmd6iuzODUCpahK1k2I0BM35HS20da22ODssqzArce/6iyFG/IHT69a3Til5cs5Rz3Pr+wqHOMK3XX36sKLbyzaCkpP3ipP5Rc+oGnlaq12pxXeqabtJUYB2zkC/TKD8K2MfxVDVhKlnRCbk+mwrX4bw05++f/wAw6JF8oiIA5x9TU0R8L5suPT3EnnhGXjHCw+IMhW0nn9fI1EJQvDAJdT4RMLSMwIk2VpB/arOAfTrWtj+IpaT4rzYJ1noB8KrTZPKjFZNUL3XHD6FNenEOAJgAAAE/xEiAL76chUrim3G2VFLpkAWypkicpA1Op035VtcI4ZdTi0kZrBCZAM6lUEQOlSSUoCgUtpBGhk+HqAom+u+5vWuy6MG0uWaHrN2Nq4RD4ThPcMLcdPjIJCTtIIBP6rnWuodieFFjBtpUIWuXFjkV3j0GUelUzhvDPteLQzEttQ49OmvhQeptbkVcq6gBXoaWLjVmXV8/sebZY7LHJn2lKVoKilKUArypANiJmvVKA5BjsJ9ixi2rhtRGUnkboPl+EnmkVMOuwgH0/f6Va+0/ZlGMaynwrTORfKdjzSSBb1rnrKXGXPs+JGVY906hQ0BSfxDr8YNebr9Lu+bH7oRe34WVntEAcSqNbAxzN7fGtjEcNeDRUVmBsZ2nbpz61pYjFRi1LULBap+Mab1KYzjCAgZVSrpMb6iY+PLQ1EF8Kye/DMYxjFEdwXDJVnJuoA2JggQPEBvB6zanGWQEInLmUVSABME2ncb68+taGGKysJQTKjAgxfX9qlMcWboJUt0FWZSbmdBmMmLxIJ9Bv2WStu2E8yeTNwpDgw6UgKiSpIhJ/CE3zG4321PStxpQAAyhtQ0Kuc2IKb5zBIHna8VuMMkJQE7AC/kNx5Csi3AIDiYmeoESSbdByr0Py2I8PB8vZqt1jeO5ptPvISVKUlUahQE6km6dek8gJrOvjJEhbS7RdAzJIIBBSoCCCDvFfHCkjwp6+7GnPNBj0r1hn1IVBINhYCLAkiORBUqR+qwE15+o0kIrKWWaK7HPOU0fP/U6LANrnlk/pXpXaAmMrLqvIfsBPyqC432tceebwmDUUqWQVuaEDUgchEkq8tqt6URZRUYAubkxa/WvNnGEEt0OX2yduX0ZHt8RfXZDAT1WYPw1+VZzwt5f+c9kH5WRB9VG4rfZdJskBM89a8v8eYa8IVnWPwoGdRPkLC/MzXNTk38uGP8Avchpd2MHwhDY8CAn9Srk9So3NbSmgAVHQfiUYT8TUU5xTEOH7tsND8zsKV6IFh6zWJXCQqFPrU6f1nw+iRYfOolX3tlz7csnPoj3iOMBRKcOkukar0bH834vSvnDuGAEuuHvHPzKskdEJrZGHtCUwPL9q2WsIE66/P05UdyhHEFj/LGzuzEoKXYkAch+9YMWcmRDaczrhyto3JP4jySL36bVlxWNOcMso7146NpuE9Vnpb94q09l+yP2cl5495iV+8rZI/KgcuZ36Ctej0bn8yziPp6/wRKfZG72X4CMKyEE5nFEqcX+ZR1vyGg6DrUzSKV7JVcClKUApQGlAKUpQA1F8c7PNYtvI6m491YspJ5g8uY0NSlKA47xngCsMrLjGwtJsh9Eif4iPxdDP81aQ4Ewu6c8DWFAj6Wrtb+HStJSsBSSIKVAEHzB1qo8Y9mrC86mCplZSQkIVCM2UxIMkCSLJI03rJZpt3MHj/B0jdZHhM5C9hs72XD5ggGM5OpnbkLHe4+e5gsGlKHUqPiChEToYkzveddz1rKhg4ZXdPAocbJkGdSNQoA2PwMDnWp3ffld4CfjExEC+5sJqUtqSNsYymnufHqWdri7IT74kfhuVf6Bc15S+pxRWQUDRKSbgTJUrYE2tsAOZqFfbXhilKFBRJjKUjkCCNxY7HbfWvb+LfyqPhSBy96PiTy23rTLUblgww/Dts8xZt8Wxqk2avlIUrTQHTzMmvfEnElgqSsC0g284/aovDcXCUZcpJIiZME5s0kTcxatXD8JfxAytuIQgCFBc7kwkAbWPyrkpruaLdO61n0JDg3Z11pf2hGQrcSLuSSJuQIItptpapzucUfecaT1Skn/AHk3860uD8FxDJQTjM6UxKTdMcoUSR6RVlLqJ/D6GvJuulu6J++P3M+CLXwkKH3i3HD+o5U+iUxA9a2GcMhseFKUjaAB9KzLxrRNlAx+WVfIXrBiOLso1kztEHy+8KR8DXJK+zja/wBCMwiZ2EFXuxH98q3EYVKTJufifQbVGYfijztsPhHFjmAoJ/1RlHqqKksL2Sx7wl11vDpP4UAKVHUi0+tdF+HXz82Ir/vQjxV2MeMxyGgCtQQDpmuT/CnetfAt4nGn/hklpo+8+4NdvAN7Tp8RVn4Z7PcM2QtzM+4PxPGR/o0PrNWZCALCwGgFehRoaqXl/E/foVbk+vBFcB7MtYRBDYlR95arqVvc7CdhapYV9pW5vISSFKUqCRSlKARSgpQClKUApSlAKUpQEB2q7JNY1uFQlxPuOAXHQ809K5Fi+EO4F0ofRYg3F0qEyCkxzFd8rU4nwpvENlt1AUk89uoOoPWqSimaKb3Dh8o4M5xAOPNH3Ep3JE2EmSbX05CakH5dWptgFwuJSMqBMZT+m1wAdauTXsiZ7zMp5wti4QAAfIq/eJq78N4S1h0BDKEoT0Fz1J1J86oqjRPUxXlRzjgXsmWYVilhI/6aLq8irQek1YH/AGY4dWilgcjlVHkYBHz0q5UrtH4ehjsslb5ign2VJ2fIH8B/+VZ2PZa1+N5xQ5JhP1zfGrvSKv4jOGyJVm/Ztgx7wcWP1OK/8IP7VK8P7L4Vi7TDaT+bLKvVRkn41KUqN8vUlRS7HzLX2KUqpYUpSgFKUoBSlKAUpSgP/9k="/>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8" name="7 Rectángulo"/>
          <p:cNvSpPr/>
          <p:nvPr/>
        </p:nvSpPr>
        <p:spPr>
          <a:xfrm>
            <a:off x="467544" y="4437112"/>
            <a:ext cx="2888233" cy="707886"/>
          </a:xfrm>
          <a:prstGeom prst="rect">
            <a:avLst/>
          </a:prstGeom>
        </p:spPr>
        <p:txBody>
          <a:bodyPr wrap="square">
            <a:spAutoFit/>
          </a:bodyPr>
          <a:lstStyle/>
          <a:p>
            <a:r>
              <a:rPr lang="es-ES" sz="4000" b="1" i="1" dirty="0">
                <a:solidFill>
                  <a:srgbClr val="0070C0"/>
                </a:solidFill>
              </a:rPr>
              <a:t>Debate</a:t>
            </a:r>
          </a:p>
        </p:txBody>
      </p:sp>
      <p:sp>
        <p:nvSpPr>
          <p:cNvPr id="7" name="6 CuadroTexto"/>
          <p:cNvSpPr txBox="1"/>
          <p:nvPr/>
        </p:nvSpPr>
        <p:spPr>
          <a:xfrm>
            <a:off x="307975" y="5445224"/>
            <a:ext cx="8080449" cy="954107"/>
          </a:xfrm>
          <a:prstGeom prst="rect">
            <a:avLst/>
          </a:prstGeom>
          <a:noFill/>
        </p:spPr>
        <p:txBody>
          <a:bodyPr wrap="square" rtlCol="0">
            <a:spAutoFit/>
          </a:bodyPr>
          <a:lstStyle/>
          <a:p>
            <a:pPr algn="just"/>
            <a:r>
              <a:rPr lang="es-ES" sz="2800" i="1" dirty="0" smtClean="0"/>
              <a:t>¿Cuál es la línea de intervención que se adopta en nuestras escuelas? </a:t>
            </a:r>
            <a:endParaRPr lang="es-ES" sz="2800" i="1" dirty="0"/>
          </a:p>
        </p:txBody>
      </p:sp>
    </p:spTree>
    <p:extLst>
      <p:ext uri="{BB962C8B-B14F-4D97-AF65-F5344CB8AC3E}">
        <p14:creationId xmlns:p14="http://schemas.microsoft.com/office/powerpoint/2010/main" xmlns="" val="88304802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389</TotalTime>
  <Words>2491</Words>
  <Application>Microsoft Office PowerPoint</Application>
  <PresentationFormat>Presentación en pantalla (4:3)</PresentationFormat>
  <Paragraphs>236</Paragraphs>
  <Slides>41</Slides>
  <Notes>1</Notes>
  <HiddenSlides>0</HiddenSlides>
  <MMClips>0</MMClips>
  <ScaleCrop>false</ScaleCrop>
  <HeadingPairs>
    <vt:vector size="4" baseType="variant">
      <vt:variant>
        <vt:lpstr>Tema</vt:lpstr>
      </vt:variant>
      <vt:variant>
        <vt:i4>1</vt:i4>
      </vt:variant>
      <vt:variant>
        <vt:lpstr>Títulos de diapositiva</vt:lpstr>
      </vt:variant>
      <vt:variant>
        <vt:i4>41</vt:i4>
      </vt:variant>
    </vt:vector>
  </HeadingPairs>
  <TitlesOfParts>
    <vt:vector size="42" baseType="lpstr">
      <vt:lpstr>Tema de Office</vt:lpstr>
      <vt:lpstr>FACTORES QUE INFLUYEN EN EL APRENDIZAJE </vt:lpstr>
      <vt:lpstr>1. ESTILO DE APRENDIZAJE</vt:lpstr>
      <vt:lpstr>Diapositiva 3</vt:lpstr>
      <vt:lpstr>Diapositiva 4</vt:lpstr>
      <vt:lpstr>Diapositiva 5</vt:lpstr>
      <vt:lpstr>2. COMPETENCIA INSTRUMENTAL</vt:lpstr>
      <vt:lpstr>Diapositiva 7</vt:lpstr>
      <vt:lpstr>3. CONOCIMIENTOS PREVIOS</vt:lpstr>
      <vt:lpstr>Diapositiva 9</vt:lpstr>
      <vt:lpstr>4. ESTRATEGIAS DE APRENDIZAJE</vt:lpstr>
      <vt:lpstr>Diapositiva 11</vt:lpstr>
      <vt:lpstr>5. MOTIVACION PARA APRENDER</vt:lpstr>
      <vt:lpstr>Diapositiva 13</vt:lpstr>
      <vt:lpstr>Diapositiva 14</vt:lpstr>
      <vt:lpstr>6. AUTOCONCEPTO</vt:lpstr>
      <vt:lpstr>Diapositiva 16</vt:lpstr>
      <vt:lpstr>7. GRUPO-CLASE</vt:lpstr>
      <vt:lpstr>Aspectos específicos del grupo clase</vt:lpstr>
      <vt:lpstr>El buen funcionamiento de un grupo depende de la satisfacción de una serie de aspectos básicos</vt:lpstr>
      <vt:lpstr>Para su reconocimiento: 4 etapas en el proceso de conformación de grupos  (Fernández,1991)</vt:lpstr>
      <vt:lpstr>Sugerencias para intentar “construir  grupo”</vt:lpstr>
      <vt:lpstr>Actividades y técnicas de grupo que favorecen la construcción de grupos-clase</vt:lpstr>
      <vt:lpstr>Debate </vt:lpstr>
      <vt:lpstr>8. EQUILIBRIO PERSONAL</vt:lpstr>
      <vt:lpstr> Adolescencia </vt:lpstr>
      <vt:lpstr>Diapositiva 26</vt:lpstr>
      <vt:lpstr>Diapositiva 27</vt:lpstr>
      <vt:lpstr> Debate </vt:lpstr>
      <vt:lpstr>Diapositiva 29</vt:lpstr>
      <vt:lpstr>9. CONTEXTO ESCOLAR</vt:lpstr>
      <vt:lpstr>Clasificación:</vt:lpstr>
      <vt:lpstr>Importancia del contexto</vt:lpstr>
      <vt:lpstr>Factores útiles a los profesores</vt:lpstr>
      <vt:lpstr>Factores para mejorar las condiciones de contexto:</vt:lpstr>
      <vt:lpstr>Debate </vt:lpstr>
      <vt:lpstr>10. ENTORNO FAMILIAR</vt:lpstr>
      <vt:lpstr>Diapositiva 37</vt:lpstr>
      <vt:lpstr>Diapositiva 38</vt:lpstr>
      <vt:lpstr>11. CONTEXTO SOCIAL CERCANO</vt:lpstr>
      <vt:lpstr>Diapositiva 40</vt:lpstr>
      <vt:lpstr>Diapositiva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Estilo de aprendizaje y estrategias de aprendizaje</dc:title>
  <dc:creator>Maria Luisa Collarte</dc:creator>
  <cp:lastModifiedBy>usuario</cp:lastModifiedBy>
  <cp:revision>47</cp:revision>
  <dcterms:created xsi:type="dcterms:W3CDTF">2013-07-18T09:53:58Z</dcterms:created>
  <dcterms:modified xsi:type="dcterms:W3CDTF">2013-07-22T15:54:04Z</dcterms:modified>
</cp:coreProperties>
</file>