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94660"/>
  </p:normalViewPr>
  <p:slideViewPr>
    <p:cSldViewPr>
      <p:cViewPr>
        <p:scale>
          <a:sx n="66" d="100"/>
          <a:sy n="66" d="100"/>
        </p:scale>
        <p:origin x="-145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33B48D-6F4A-46E0-8A94-03246566F917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s-CL"/>
        </a:p>
      </dgm:t>
    </dgm:pt>
    <dgm:pt modelId="{51247999-E88E-4B95-AEE1-FAEA9D51E682}">
      <dgm:prSet phldrT="[Texto]"/>
      <dgm:spPr/>
      <dgm:t>
        <a:bodyPr/>
        <a:lstStyle/>
        <a:p>
          <a:r>
            <a:rPr lang="es-CL" b="1" dirty="0" smtClean="0"/>
            <a:t>Maltrato</a:t>
          </a:r>
          <a:endParaRPr lang="es-CL" b="1" dirty="0"/>
        </a:p>
      </dgm:t>
    </dgm:pt>
    <dgm:pt modelId="{295BA09C-43C1-478A-A168-A02AB46097E7}" type="parTrans" cxnId="{576B5E20-E156-4065-8507-CD7153627ED6}">
      <dgm:prSet/>
      <dgm:spPr/>
      <dgm:t>
        <a:bodyPr/>
        <a:lstStyle/>
        <a:p>
          <a:endParaRPr lang="es-CL"/>
        </a:p>
      </dgm:t>
    </dgm:pt>
    <dgm:pt modelId="{21AD9B09-1049-4963-B92D-ECEFCC1F3288}" type="sibTrans" cxnId="{576B5E20-E156-4065-8507-CD7153627ED6}">
      <dgm:prSet/>
      <dgm:spPr/>
      <dgm:t>
        <a:bodyPr/>
        <a:lstStyle/>
        <a:p>
          <a:endParaRPr lang="es-CL"/>
        </a:p>
      </dgm:t>
    </dgm:pt>
    <dgm:pt modelId="{67CB4D7E-485A-47BE-B733-5DDB9E4D7870}">
      <dgm:prSet phldrT="[Texto]"/>
      <dgm:spPr/>
      <dgm:t>
        <a:bodyPr/>
        <a:lstStyle/>
        <a:p>
          <a:r>
            <a:rPr lang="es-CL" dirty="0" smtClean="0"/>
            <a:t>Verbal</a:t>
          </a:r>
          <a:endParaRPr lang="es-CL" dirty="0"/>
        </a:p>
      </dgm:t>
    </dgm:pt>
    <dgm:pt modelId="{6F2D789A-ECF7-4D16-8EF6-BC9274E83B42}" type="parTrans" cxnId="{22CADE98-FAA6-4914-A4D8-8CF6775C1596}">
      <dgm:prSet/>
      <dgm:spPr/>
      <dgm:t>
        <a:bodyPr/>
        <a:lstStyle/>
        <a:p>
          <a:endParaRPr lang="es-CL"/>
        </a:p>
      </dgm:t>
    </dgm:pt>
    <dgm:pt modelId="{01E39DE0-0146-4A44-A4CC-D835357B9883}" type="sibTrans" cxnId="{22CADE98-FAA6-4914-A4D8-8CF6775C1596}">
      <dgm:prSet/>
      <dgm:spPr/>
      <dgm:t>
        <a:bodyPr/>
        <a:lstStyle/>
        <a:p>
          <a:endParaRPr lang="es-CL"/>
        </a:p>
      </dgm:t>
    </dgm:pt>
    <dgm:pt modelId="{AACEB5C2-1E07-490C-B966-66763C9BE400}">
      <dgm:prSet phldrT="[Texto]"/>
      <dgm:spPr/>
      <dgm:t>
        <a:bodyPr/>
        <a:lstStyle/>
        <a:p>
          <a:r>
            <a:rPr lang="es-CL" dirty="0" smtClean="0"/>
            <a:t>Exclusión</a:t>
          </a:r>
          <a:endParaRPr lang="es-CL" dirty="0"/>
        </a:p>
      </dgm:t>
    </dgm:pt>
    <dgm:pt modelId="{AA7685FB-DA8D-4E1B-9A72-510CFED1B67F}" type="parTrans" cxnId="{D14FA4CE-1019-443C-AF8F-32C711D3CDDC}">
      <dgm:prSet/>
      <dgm:spPr/>
      <dgm:t>
        <a:bodyPr/>
        <a:lstStyle/>
        <a:p>
          <a:endParaRPr lang="es-CL"/>
        </a:p>
      </dgm:t>
    </dgm:pt>
    <dgm:pt modelId="{B9CEBD92-3062-40B3-BE24-61FCF352D84A}" type="sibTrans" cxnId="{D14FA4CE-1019-443C-AF8F-32C711D3CDDC}">
      <dgm:prSet/>
      <dgm:spPr/>
      <dgm:t>
        <a:bodyPr/>
        <a:lstStyle/>
        <a:p>
          <a:endParaRPr lang="es-CL"/>
        </a:p>
      </dgm:t>
    </dgm:pt>
    <dgm:pt modelId="{0205E156-A488-4593-BA34-CF14F4C425FF}">
      <dgm:prSet phldrT="[Texto]"/>
      <dgm:spPr/>
      <dgm:t>
        <a:bodyPr/>
        <a:lstStyle/>
        <a:p>
          <a:r>
            <a:rPr lang="es-CL" dirty="0" smtClean="0"/>
            <a:t>Agresiones físicas indirectas</a:t>
          </a:r>
          <a:endParaRPr lang="es-CL" dirty="0"/>
        </a:p>
      </dgm:t>
    </dgm:pt>
    <dgm:pt modelId="{2F7EC75E-8628-4B59-8E40-CE96032ABC0C}" type="parTrans" cxnId="{08061737-FB5A-49EA-9334-F9BD7432BBCD}">
      <dgm:prSet/>
      <dgm:spPr/>
      <dgm:t>
        <a:bodyPr/>
        <a:lstStyle/>
        <a:p>
          <a:endParaRPr lang="es-CL"/>
        </a:p>
      </dgm:t>
    </dgm:pt>
    <dgm:pt modelId="{838B33EA-E06F-437B-96A6-36C7072BE219}" type="sibTrans" cxnId="{08061737-FB5A-49EA-9334-F9BD7432BBCD}">
      <dgm:prSet/>
      <dgm:spPr/>
      <dgm:t>
        <a:bodyPr/>
        <a:lstStyle/>
        <a:p>
          <a:endParaRPr lang="es-CL"/>
        </a:p>
      </dgm:t>
    </dgm:pt>
    <dgm:pt modelId="{D46AAEF4-858D-4461-804E-37A729B3A832}">
      <dgm:prSet/>
      <dgm:spPr/>
      <dgm:t>
        <a:bodyPr/>
        <a:lstStyle/>
        <a:p>
          <a:r>
            <a:rPr lang="es-CL" dirty="0" smtClean="0"/>
            <a:t>Amenaza</a:t>
          </a:r>
          <a:endParaRPr lang="es-CL" dirty="0"/>
        </a:p>
      </dgm:t>
    </dgm:pt>
    <dgm:pt modelId="{0A6E953B-FF8E-4D13-B610-86B810998431}" type="parTrans" cxnId="{BE74DF6A-282B-466B-9540-EEEB841C1C46}">
      <dgm:prSet/>
      <dgm:spPr/>
      <dgm:t>
        <a:bodyPr/>
        <a:lstStyle/>
        <a:p>
          <a:endParaRPr lang="es-CL"/>
        </a:p>
      </dgm:t>
    </dgm:pt>
    <dgm:pt modelId="{C7D125B3-C12E-426A-BE1F-8EA1B0DCFFD6}" type="sibTrans" cxnId="{BE74DF6A-282B-466B-9540-EEEB841C1C46}">
      <dgm:prSet/>
      <dgm:spPr/>
      <dgm:t>
        <a:bodyPr/>
        <a:lstStyle/>
        <a:p>
          <a:endParaRPr lang="es-CL"/>
        </a:p>
      </dgm:t>
    </dgm:pt>
    <dgm:pt modelId="{F20511C7-DB19-40BE-9FB9-B4B510FA8FCA}">
      <dgm:prSet/>
      <dgm:spPr/>
      <dgm:t>
        <a:bodyPr/>
        <a:lstStyle/>
        <a:p>
          <a:r>
            <a:rPr lang="es-CL" dirty="0" smtClean="0"/>
            <a:t>Agresión física directa</a:t>
          </a:r>
          <a:endParaRPr lang="es-CL" dirty="0"/>
        </a:p>
      </dgm:t>
    </dgm:pt>
    <dgm:pt modelId="{054664AD-AA17-4C68-9447-32FCE4456526}" type="parTrans" cxnId="{E67EBFA0-607F-41B1-B027-09B05192D4C2}">
      <dgm:prSet/>
      <dgm:spPr/>
      <dgm:t>
        <a:bodyPr/>
        <a:lstStyle/>
        <a:p>
          <a:endParaRPr lang="es-CL"/>
        </a:p>
      </dgm:t>
    </dgm:pt>
    <dgm:pt modelId="{869B6A6A-8D70-4416-807F-9F7E63D08F87}" type="sibTrans" cxnId="{E67EBFA0-607F-41B1-B027-09B05192D4C2}">
      <dgm:prSet/>
      <dgm:spPr/>
      <dgm:t>
        <a:bodyPr/>
        <a:lstStyle/>
        <a:p>
          <a:endParaRPr lang="es-CL"/>
        </a:p>
      </dgm:t>
    </dgm:pt>
    <dgm:pt modelId="{875E1FDC-F628-422D-BE66-AAB2DBF6542F}">
      <dgm:prSet/>
      <dgm:spPr/>
      <dgm:t>
        <a:bodyPr/>
        <a:lstStyle/>
        <a:p>
          <a:r>
            <a:rPr lang="es-CL" dirty="0" smtClean="0"/>
            <a:t>Obligar a hacer cosas</a:t>
          </a:r>
          <a:endParaRPr lang="es-CL" dirty="0"/>
        </a:p>
      </dgm:t>
    </dgm:pt>
    <dgm:pt modelId="{52034334-CE60-4786-B257-B8B8D8A8D9F3}" type="parTrans" cxnId="{63A33F70-4566-4ACE-A0F1-BB2B59B8AD92}">
      <dgm:prSet/>
      <dgm:spPr/>
      <dgm:t>
        <a:bodyPr/>
        <a:lstStyle/>
        <a:p>
          <a:endParaRPr lang="es-CL"/>
        </a:p>
      </dgm:t>
    </dgm:pt>
    <dgm:pt modelId="{6727DE7B-3962-4342-80EC-EDCCA4E2CC43}" type="sibTrans" cxnId="{63A33F70-4566-4ACE-A0F1-BB2B59B8AD92}">
      <dgm:prSet/>
      <dgm:spPr/>
      <dgm:t>
        <a:bodyPr/>
        <a:lstStyle/>
        <a:p>
          <a:endParaRPr lang="es-CL"/>
        </a:p>
      </dgm:t>
    </dgm:pt>
    <dgm:pt modelId="{96AB4CC0-27CA-4866-A449-C7C89EB9D9B1}" type="pres">
      <dgm:prSet presAssocID="{1933B48D-6F4A-46E0-8A94-03246566F91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6915A496-FCE3-42B8-8D4A-925709BBC3A0}" type="pres">
      <dgm:prSet presAssocID="{51247999-E88E-4B95-AEE1-FAEA9D51E682}" presName="hierRoot1" presStyleCnt="0">
        <dgm:presLayoutVars>
          <dgm:hierBranch val="init"/>
        </dgm:presLayoutVars>
      </dgm:prSet>
      <dgm:spPr/>
    </dgm:pt>
    <dgm:pt modelId="{357AD2BB-F7D5-4C58-9A33-B88647BA8548}" type="pres">
      <dgm:prSet presAssocID="{51247999-E88E-4B95-AEE1-FAEA9D51E682}" presName="rootComposite1" presStyleCnt="0"/>
      <dgm:spPr/>
    </dgm:pt>
    <dgm:pt modelId="{7AD828B3-2752-4F5B-8273-2DC2FEDCCBBC}" type="pres">
      <dgm:prSet presAssocID="{51247999-E88E-4B95-AEE1-FAEA9D51E6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37A2DC77-30B1-46C2-9004-1F5D0B7754DC}" type="pres">
      <dgm:prSet presAssocID="{51247999-E88E-4B95-AEE1-FAEA9D51E682}" presName="rootConnector1" presStyleLbl="node1" presStyleIdx="0" presStyleCnt="0"/>
      <dgm:spPr/>
      <dgm:t>
        <a:bodyPr/>
        <a:lstStyle/>
        <a:p>
          <a:endParaRPr lang="es-CL"/>
        </a:p>
      </dgm:t>
    </dgm:pt>
    <dgm:pt modelId="{54FED09F-3137-4773-95BF-45F32D79A5FB}" type="pres">
      <dgm:prSet presAssocID="{51247999-E88E-4B95-AEE1-FAEA9D51E682}" presName="hierChild2" presStyleCnt="0"/>
      <dgm:spPr/>
    </dgm:pt>
    <dgm:pt modelId="{82547674-42EE-4F1F-A9C8-492AC49F596A}" type="pres">
      <dgm:prSet presAssocID="{6F2D789A-ECF7-4D16-8EF6-BC9274E83B42}" presName="Name37" presStyleLbl="parChTrans1D2" presStyleIdx="0" presStyleCnt="6"/>
      <dgm:spPr/>
      <dgm:t>
        <a:bodyPr/>
        <a:lstStyle/>
        <a:p>
          <a:endParaRPr lang="es-CL"/>
        </a:p>
      </dgm:t>
    </dgm:pt>
    <dgm:pt modelId="{FDF2E949-CE41-4E6B-B9ED-D14CEC6CC2E7}" type="pres">
      <dgm:prSet presAssocID="{67CB4D7E-485A-47BE-B733-5DDB9E4D7870}" presName="hierRoot2" presStyleCnt="0">
        <dgm:presLayoutVars>
          <dgm:hierBranch val="init"/>
        </dgm:presLayoutVars>
      </dgm:prSet>
      <dgm:spPr/>
    </dgm:pt>
    <dgm:pt modelId="{66FF1EB4-7DA9-48E3-AFF5-A66CDC1F8150}" type="pres">
      <dgm:prSet presAssocID="{67CB4D7E-485A-47BE-B733-5DDB9E4D7870}" presName="rootComposite" presStyleCnt="0"/>
      <dgm:spPr/>
    </dgm:pt>
    <dgm:pt modelId="{20575E5B-5E62-42EA-9F83-3D80F6143361}" type="pres">
      <dgm:prSet presAssocID="{67CB4D7E-485A-47BE-B733-5DDB9E4D7870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2F86973-8BEE-48BD-AD16-05E28F6A6D1E}" type="pres">
      <dgm:prSet presAssocID="{67CB4D7E-485A-47BE-B733-5DDB9E4D7870}" presName="rootConnector" presStyleLbl="node2" presStyleIdx="0" presStyleCnt="6"/>
      <dgm:spPr/>
      <dgm:t>
        <a:bodyPr/>
        <a:lstStyle/>
        <a:p>
          <a:endParaRPr lang="es-CL"/>
        </a:p>
      </dgm:t>
    </dgm:pt>
    <dgm:pt modelId="{E389DE72-7F08-4461-AA31-1459A257CE45}" type="pres">
      <dgm:prSet presAssocID="{67CB4D7E-485A-47BE-B733-5DDB9E4D7870}" presName="hierChild4" presStyleCnt="0"/>
      <dgm:spPr/>
    </dgm:pt>
    <dgm:pt modelId="{D29D90A3-D75E-4D66-ACDF-C2FA306D3D30}" type="pres">
      <dgm:prSet presAssocID="{67CB4D7E-485A-47BE-B733-5DDB9E4D7870}" presName="hierChild5" presStyleCnt="0"/>
      <dgm:spPr/>
    </dgm:pt>
    <dgm:pt modelId="{D0966053-35FB-4453-BBD3-9566E28F62A7}" type="pres">
      <dgm:prSet presAssocID="{AA7685FB-DA8D-4E1B-9A72-510CFED1B67F}" presName="Name37" presStyleLbl="parChTrans1D2" presStyleIdx="1" presStyleCnt="6"/>
      <dgm:spPr/>
      <dgm:t>
        <a:bodyPr/>
        <a:lstStyle/>
        <a:p>
          <a:endParaRPr lang="es-CL"/>
        </a:p>
      </dgm:t>
    </dgm:pt>
    <dgm:pt modelId="{EF57F596-2D79-4897-8229-C80EF3AAA59F}" type="pres">
      <dgm:prSet presAssocID="{AACEB5C2-1E07-490C-B966-66763C9BE400}" presName="hierRoot2" presStyleCnt="0">
        <dgm:presLayoutVars>
          <dgm:hierBranch val="init"/>
        </dgm:presLayoutVars>
      </dgm:prSet>
      <dgm:spPr/>
    </dgm:pt>
    <dgm:pt modelId="{8F76E9E0-845A-49AB-B46C-E981B5DE7EB6}" type="pres">
      <dgm:prSet presAssocID="{AACEB5C2-1E07-490C-B966-66763C9BE400}" presName="rootComposite" presStyleCnt="0"/>
      <dgm:spPr/>
    </dgm:pt>
    <dgm:pt modelId="{2C93AB58-7C8F-48AC-B0CF-0E544224B35A}" type="pres">
      <dgm:prSet presAssocID="{AACEB5C2-1E07-490C-B966-66763C9BE400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EE9206B-A3E1-459D-92BA-8A7A7D6D01CF}" type="pres">
      <dgm:prSet presAssocID="{AACEB5C2-1E07-490C-B966-66763C9BE400}" presName="rootConnector" presStyleLbl="node2" presStyleIdx="1" presStyleCnt="6"/>
      <dgm:spPr/>
      <dgm:t>
        <a:bodyPr/>
        <a:lstStyle/>
        <a:p>
          <a:endParaRPr lang="es-CL"/>
        </a:p>
      </dgm:t>
    </dgm:pt>
    <dgm:pt modelId="{8FAD559D-E94E-4284-AE16-714AAC066331}" type="pres">
      <dgm:prSet presAssocID="{AACEB5C2-1E07-490C-B966-66763C9BE400}" presName="hierChild4" presStyleCnt="0"/>
      <dgm:spPr/>
    </dgm:pt>
    <dgm:pt modelId="{5F9F061C-2188-4819-826B-1CEC53556EFA}" type="pres">
      <dgm:prSet presAssocID="{AACEB5C2-1E07-490C-B966-66763C9BE400}" presName="hierChild5" presStyleCnt="0"/>
      <dgm:spPr/>
    </dgm:pt>
    <dgm:pt modelId="{2039C6C9-B9D7-4B60-8AA1-57DC0DEFAB58}" type="pres">
      <dgm:prSet presAssocID="{2F7EC75E-8628-4B59-8E40-CE96032ABC0C}" presName="Name37" presStyleLbl="parChTrans1D2" presStyleIdx="2" presStyleCnt="6"/>
      <dgm:spPr/>
      <dgm:t>
        <a:bodyPr/>
        <a:lstStyle/>
        <a:p>
          <a:endParaRPr lang="es-CL"/>
        </a:p>
      </dgm:t>
    </dgm:pt>
    <dgm:pt modelId="{8A5436EB-5FEF-4C4A-8245-CF9570A71C88}" type="pres">
      <dgm:prSet presAssocID="{0205E156-A488-4593-BA34-CF14F4C425FF}" presName="hierRoot2" presStyleCnt="0">
        <dgm:presLayoutVars>
          <dgm:hierBranch val="init"/>
        </dgm:presLayoutVars>
      </dgm:prSet>
      <dgm:spPr/>
    </dgm:pt>
    <dgm:pt modelId="{56C322BA-0967-4672-8C4C-F38789509E09}" type="pres">
      <dgm:prSet presAssocID="{0205E156-A488-4593-BA34-CF14F4C425FF}" presName="rootComposite" presStyleCnt="0"/>
      <dgm:spPr/>
    </dgm:pt>
    <dgm:pt modelId="{93AA3B18-C457-44B4-B32B-8B18600BC7FF}" type="pres">
      <dgm:prSet presAssocID="{0205E156-A488-4593-BA34-CF14F4C425FF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F1A2F50-DE28-4B06-AB88-005C1649DF77}" type="pres">
      <dgm:prSet presAssocID="{0205E156-A488-4593-BA34-CF14F4C425FF}" presName="rootConnector" presStyleLbl="node2" presStyleIdx="2" presStyleCnt="6"/>
      <dgm:spPr/>
      <dgm:t>
        <a:bodyPr/>
        <a:lstStyle/>
        <a:p>
          <a:endParaRPr lang="es-CL"/>
        </a:p>
      </dgm:t>
    </dgm:pt>
    <dgm:pt modelId="{D9CDFF7A-3404-4AC6-975F-B07AE6E49846}" type="pres">
      <dgm:prSet presAssocID="{0205E156-A488-4593-BA34-CF14F4C425FF}" presName="hierChild4" presStyleCnt="0"/>
      <dgm:spPr/>
    </dgm:pt>
    <dgm:pt modelId="{C7C4822F-0113-43A9-9EC4-3F5997FAB5EF}" type="pres">
      <dgm:prSet presAssocID="{0205E156-A488-4593-BA34-CF14F4C425FF}" presName="hierChild5" presStyleCnt="0"/>
      <dgm:spPr/>
    </dgm:pt>
    <dgm:pt modelId="{DF754D66-8DB3-4427-95ED-BD20F61DBDC3}" type="pres">
      <dgm:prSet presAssocID="{0A6E953B-FF8E-4D13-B610-86B810998431}" presName="Name37" presStyleLbl="parChTrans1D2" presStyleIdx="3" presStyleCnt="6"/>
      <dgm:spPr/>
      <dgm:t>
        <a:bodyPr/>
        <a:lstStyle/>
        <a:p>
          <a:endParaRPr lang="es-CL"/>
        </a:p>
      </dgm:t>
    </dgm:pt>
    <dgm:pt modelId="{0D66FC1F-C59A-49AE-B595-A7C530A625A5}" type="pres">
      <dgm:prSet presAssocID="{D46AAEF4-858D-4461-804E-37A729B3A832}" presName="hierRoot2" presStyleCnt="0">
        <dgm:presLayoutVars>
          <dgm:hierBranch val="init"/>
        </dgm:presLayoutVars>
      </dgm:prSet>
      <dgm:spPr/>
    </dgm:pt>
    <dgm:pt modelId="{70F805F5-261A-467F-A6E6-B54A4DB29F7F}" type="pres">
      <dgm:prSet presAssocID="{D46AAEF4-858D-4461-804E-37A729B3A832}" presName="rootComposite" presStyleCnt="0"/>
      <dgm:spPr/>
    </dgm:pt>
    <dgm:pt modelId="{F12A6C76-C0D4-43CC-ACEA-2CF9A0BE85AD}" type="pres">
      <dgm:prSet presAssocID="{D46AAEF4-858D-4461-804E-37A729B3A832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1A31053-D477-47DB-94B1-48C80F0B8319}" type="pres">
      <dgm:prSet presAssocID="{D46AAEF4-858D-4461-804E-37A729B3A832}" presName="rootConnector" presStyleLbl="node2" presStyleIdx="3" presStyleCnt="6"/>
      <dgm:spPr/>
      <dgm:t>
        <a:bodyPr/>
        <a:lstStyle/>
        <a:p>
          <a:endParaRPr lang="es-CL"/>
        </a:p>
      </dgm:t>
    </dgm:pt>
    <dgm:pt modelId="{5FF02104-AB11-44ED-BCE6-5EB59C084519}" type="pres">
      <dgm:prSet presAssocID="{D46AAEF4-858D-4461-804E-37A729B3A832}" presName="hierChild4" presStyleCnt="0"/>
      <dgm:spPr/>
    </dgm:pt>
    <dgm:pt modelId="{40A2BF63-02A6-4F8A-8FE3-F1D4ADEBF8A8}" type="pres">
      <dgm:prSet presAssocID="{D46AAEF4-858D-4461-804E-37A729B3A832}" presName="hierChild5" presStyleCnt="0"/>
      <dgm:spPr/>
    </dgm:pt>
    <dgm:pt modelId="{4C2A2B90-7730-4549-AE68-5702A106545D}" type="pres">
      <dgm:prSet presAssocID="{054664AD-AA17-4C68-9447-32FCE4456526}" presName="Name37" presStyleLbl="parChTrans1D2" presStyleIdx="4" presStyleCnt="6"/>
      <dgm:spPr/>
      <dgm:t>
        <a:bodyPr/>
        <a:lstStyle/>
        <a:p>
          <a:endParaRPr lang="es-CL"/>
        </a:p>
      </dgm:t>
    </dgm:pt>
    <dgm:pt modelId="{A0C1983E-D7AB-4D1C-8B20-1986C7E83686}" type="pres">
      <dgm:prSet presAssocID="{F20511C7-DB19-40BE-9FB9-B4B510FA8FCA}" presName="hierRoot2" presStyleCnt="0">
        <dgm:presLayoutVars>
          <dgm:hierBranch val="init"/>
        </dgm:presLayoutVars>
      </dgm:prSet>
      <dgm:spPr/>
    </dgm:pt>
    <dgm:pt modelId="{3E17417B-30B3-40FF-B75E-FA102AA66B5B}" type="pres">
      <dgm:prSet presAssocID="{F20511C7-DB19-40BE-9FB9-B4B510FA8FCA}" presName="rootComposite" presStyleCnt="0"/>
      <dgm:spPr/>
    </dgm:pt>
    <dgm:pt modelId="{DD4ED61A-8B8E-4B7C-8CAD-C83A22ADAA40}" type="pres">
      <dgm:prSet presAssocID="{F20511C7-DB19-40BE-9FB9-B4B510FA8FCA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1778863-BF18-49CC-AB16-51B7BDD19348}" type="pres">
      <dgm:prSet presAssocID="{F20511C7-DB19-40BE-9FB9-B4B510FA8FCA}" presName="rootConnector" presStyleLbl="node2" presStyleIdx="4" presStyleCnt="6"/>
      <dgm:spPr/>
      <dgm:t>
        <a:bodyPr/>
        <a:lstStyle/>
        <a:p>
          <a:endParaRPr lang="es-CL"/>
        </a:p>
      </dgm:t>
    </dgm:pt>
    <dgm:pt modelId="{93C490A6-D2DF-4142-A09D-623BBA9F72FB}" type="pres">
      <dgm:prSet presAssocID="{F20511C7-DB19-40BE-9FB9-B4B510FA8FCA}" presName="hierChild4" presStyleCnt="0"/>
      <dgm:spPr/>
    </dgm:pt>
    <dgm:pt modelId="{6E304A9D-C542-4624-8F05-76E2F6D80C1D}" type="pres">
      <dgm:prSet presAssocID="{F20511C7-DB19-40BE-9FB9-B4B510FA8FCA}" presName="hierChild5" presStyleCnt="0"/>
      <dgm:spPr/>
    </dgm:pt>
    <dgm:pt modelId="{B59F3F99-8F3F-48FE-8EED-108D234A1DD6}" type="pres">
      <dgm:prSet presAssocID="{52034334-CE60-4786-B257-B8B8D8A8D9F3}" presName="Name37" presStyleLbl="parChTrans1D2" presStyleIdx="5" presStyleCnt="6"/>
      <dgm:spPr/>
      <dgm:t>
        <a:bodyPr/>
        <a:lstStyle/>
        <a:p>
          <a:endParaRPr lang="es-CL"/>
        </a:p>
      </dgm:t>
    </dgm:pt>
    <dgm:pt modelId="{423B518B-B31A-46EC-8779-A554363AB6B5}" type="pres">
      <dgm:prSet presAssocID="{875E1FDC-F628-422D-BE66-AAB2DBF6542F}" presName="hierRoot2" presStyleCnt="0">
        <dgm:presLayoutVars>
          <dgm:hierBranch val="init"/>
        </dgm:presLayoutVars>
      </dgm:prSet>
      <dgm:spPr/>
    </dgm:pt>
    <dgm:pt modelId="{E1CBD440-3971-4C4A-B3CC-32EAA2A7C0E4}" type="pres">
      <dgm:prSet presAssocID="{875E1FDC-F628-422D-BE66-AAB2DBF6542F}" presName="rootComposite" presStyleCnt="0"/>
      <dgm:spPr/>
    </dgm:pt>
    <dgm:pt modelId="{2598E808-BAF1-4952-B4F9-72A20F86B231}" type="pres">
      <dgm:prSet presAssocID="{875E1FDC-F628-422D-BE66-AAB2DBF6542F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7400123C-25E7-4A88-A194-6B7538482F92}" type="pres">
      <dgm:prSet presAssocID="{875E1FDC-F628-422D-BE66-AAB2DBF6542F}" presName="rootConnector" presStyleLbl="node2" presStyleIdx="5" presStyleCnt="6"/>
      <dgm:spPr/>
      <dgm:t>
        <a:bodyPr/>
        <a:lstStyle/>
        <a:p>
          <a:endParaRPr lang="es-CL"/>
        </a:p>
      </dgm:t>
    </dgm:pt>
    <dgm:pt modelId="{34561DF2-915C-44B5-A8AF-E09AC227EF44}" type="pres">
      <dgm:prSet presAssocID="{875E1FDC-F628-422D-BE66-AAB2DBF6542F}" presName="hierChild4" presStyleCnt="0"/>
      <dgm:spPr/>
    </dgm:pt>
    <dgm:pt modelId="{E9DA63A8-D81F-43E5-A511-AC826CD1FD31}" type="pres">
      <dgm:prSet presAssocID="{875E1FDC-F628-422D-BE66-AAB2DBF6542F}" presName="hierChild5" presStyleCnt="0"/>
      <dgm:spPr/>
    </dgm:pt>
    <dgm:pt modelId="{3357FA62-26FB-419F-9D92-62AFE2D92120}" type="pres">
      <dgm:prSet presAssocID="{51247999-E88E-4B95-AEE1-FAEA9D51E682}" presName="hierChild3" presStyleCnt="0"/>
      <dgm:spPr/>
    </dgm:pt>
  </dgm:ptLst>
  <dgm:cxnLst>
    <dgm:cxn modelId="{D14FA4CE-1019-443C-AF8F-32C711D3CDDC}" srcId="{51247999-E88E-4B95-AEE1-FAEA9D51E682}" destId="{AACEB5C2-1E07-490C-B966-66763C9BE400}" srcOrd="1" destOrd="0" parTransId="{AA7685FB-DA8D-4E1B-9A72-510CFED1B67F}" sibTransId="{B9CEBD92-3062-40B3-BE24-61FCF352D84A}"/>
    <dgm:cxn modelId="{4B8B4CE3-9FDE-49C0-A719-806713CFF1D8}" type="presOf" srcId="{67CB4D7E-485A-47BE-B733-5DDB9E4D7870}" destId="{20575E5B-5E62-42EA-9F83-3D80F6143361}" srcOrd="0" destOrd="0" presId="urn:microsoft.com/office/officeart/2005/8/layout/orgChart1"/>
    <dgm:cxn modelId="{1A7148F1-AB22-48DA-9629-D2407012A47C}" type="presOf" srcId="{67CB4D7E-485A-47BE-B733-5DDB9E4D7870}" destId="{82F86973-8BEE-48BD-AD16-05E28F6A6D1E}" srcOrd="1" destOrd="0" presId="urn:microsoft.com/office/officeart/2005/8/layout/orgChart1"/>
    <dgm:cxn modelId="{F5B8ECEC-0D29-4F21-8412-27A300FA49E2}" type="presOf" srcId="{054664AD-AA17-4C68-9447-32FCE4456526}" destId="{4C2A2B90-7730-4549-AE68-5702A106545D}" srcOrd="0" destOrd="0" presId="urn:microsoft.com/office/officeart/2005/8/layout/orgChart1"/>
    <dgm:cxn modelId="{950B1651-0F19-46D0-8F22-0AC84E6895F2}" type="presOf" srcId="{F20511C7-DB19-40BE-9FB9-B4B510FA8FCA}" destId="{51778863-BF18-49CC-AB16-51B7BDD19348}" srcOrd="1" destOrd="0" presId="urn:microsoft.com/office/officeart/2005/8/layout/orgChart1"/>
    <dgm:cxn modelId="{E9C556CD-0D78-4C43-B0A3-1B4445507C9B}" type="presOf" srcId="{875E1FDC-F628-422D-BE66-AAB2DBF6542F}" destId="{2598E808-BAF1-4952-B4F9-72A20F86B231}" srcOrd="0" destOrd="0" presId="urn:microsoft.com/office/officeart/2005/8/layout/orgChart1"/>
    <dgm:cxn modelId="{331533A0-B730-4A09-8BF6-952400CD0D19}" type="presOf" srcId="{52034334-CE60-4786-B257-B8B8D8A8D9F3}" destId="{B59F3F99-8F3F-48FE-8EED-108D234A1DD6}" srcOrd="0" destOrd="0" presId="urn:microsoft.com/office/officeart/2005/8/layout/orgChart1"/>
    <dgm:cxn modelId="{08061737-FB5A-49EA-9334-F9BD7432BBCD}" srcId="{51247999-E88E-4B95-AEE1-FAEA9D51E682}" destId="{0205E156-A488-4593-BA34-CF14F4C425FF}" srcOrd="2" destOrd="0" parTransId="{2F7EC75E-8628-4B59-8E40-CE96032ABC0C}" sibTransId="{838B33EA-E06F-437B-96A6-36C7072BE219}"/>
    <dgm:cxn modelId="{BD091177-F1F7-4E8F-95D0-42ACB23F6D3C}" type="presOf" srcId="{0A6E953B-FF8E-4D13-B610-86B810998431}" destId="{DF754D66-8DB3-4427-95ED-BD20F61DBDC3}" srcOrd="0" destOrd="0" presId="urn:microsoft.com/office/officeart/2005/8/layout/orgChart1"/>
    <dgm:cxn modelId="{E1E6E68D-8585-4358-89B0-714715118364}" type="presOf" srcId="{875E1FDC-F628-422D-BE66-AAB2DBF6542F}" destId="{7400123C-25E7-4A88-A194-6B7538482F92}" srcOrd="1" destOrd="0" presId="urn:microsoft.com/office/officeart/2005/8/layout/orgChart1"/>
    <dgm:cxn modelId="{6DFDC90B-1BD0-4345-9A83-78A167CB150A}" type="presOf" srcId="{51247999-E88E-4B95-AEE1-FAEA9D51E682}" destId="{7AD828B3-2752-4F5B-8273-2DC2FEDCCBBC}" srcOrd="0" destOrd="0" presId="urn:microsoft.com/office/officeart/2005/8/layout/orgChart1"/>
    <dgm:cxn modelId="{5A749430-2057-42D2-941B-37792EA6CF2F}" type="presOf" srcId="{AACEB5C2-1E07-490C-B966-66763C9BE400}" destId="{4EE9206B-A3E1-459D-92BA-8A7A7D6D01CF}" srcOrd="1" destOrd="0" presId="urn:microsoft.com/office/officeart/2005/8/layout/orgChart1"/>
    <dgm:cxn modelId="{22CADE98-FAA6-4914-A4D8-8CF6775C1596}" srcId="{51247999-E88E-4B95-AEE1-FAEA9D51E682}" destId="{67CB4D7E-485A-47BE-B733-5DDB9E4D7870}" srcOrd="0" destOrd="0" parTransId="{6F2D789A-ECF7-4D16-8EF6-BC9274E83B42}" sibTransId="{01E39DE0-0146-4A44-A4CC-D835357B9883}"/>
    <dgm:cxn modelId="{410ED0E4-CCE8-40D6-AC12-9C1692142F88}" type="presOf" srcId="{AACEB5C2-1E07-490C-B966-66763C9BE400}" destId="{2C93AB58-7C8F-48AC-B0CF-0E544224B35A}" srcOrd="0" destOrd="0" presId="urn:microsoft.com/office/officeart/2005/8/layout/orgChart1"/>
    <dgm:cxn modelId="{BE74DF6A-282B-466B-9540-EEEB841C1C46}" srcId="{51247999-E88E-4B95-AEE1-FAEA9D51E682}" destId="{D46AAEF4-858D-4461-804E-37A729B3A832}" srcOrd="3" destOrd="0" parTransId="{0A6E953B-FF8E-4D13-B610-86B810998431}" sibTransId="{C7D125B3-C12E-426A-BE1F-8EA1B0DCFFD6}"/>
    <dgm:cxn modelId="{6E1816EB-58FB-4B34-BA28-7964CF140D4E}" type="presOf" srcId="{D46AAEF4-858D-4461-804E-37A729B3A832}" destId="{F12A6C76-C0D4-43CC-ACEA-2CF9A0BE85AD}" srcOrd="0" destOrd="0" presId="urn:microsoft.com/office/officeart/2005/8/layout/orgChart1"/>
    <dgm:cxn modelId="{576B5E20-E156-4065-8507-CD7153627ED6}" srcId="{1933B48D-6F4A-46E0-8A94-03246566F917}" destId="{51247999-E88E-4B95-AEE1-FAEA9D51E682}" srcOrd="0" destOrd="0" parTransId="{295BA09C-43C1-478A-A168-A02AB46097E7}" sibTransId="{21AD9B09-1049-4963-B92D-ECEFCC1F3288}"/>
    <dgm:cxn modelId="{2010ED09-FFC7-4D29-97F8-54297FA2194F}" type="presOf" srcId="{51247999-E88E-4B95-AEE1-FAEA9D51E682}" destId="{37A2DC77-30B1-46C2-9004-1F5D0B7754DC}" srcOrd="1" destOrd="0" presId="urn:microsoft.com/office/officeart/2005/8/layout/orgChart1"/>
    <dgm:cxn modelId="{8794BD8F-A996-47FE-8C61-EF94A20A1D4D}" type="presOf" srcId="{0205E156-A488-4593-BA34-CF14F4C425FF}" destId="{93AA3B18-C457-44B4-B32B-8B18600BC7FF}" srcOrd="0" destOrd="0" presId="urn:microsoft.com/office/officeart/2005/8/layout/orgChart1"/>
    <dgm:cxn modelId="{3D4D5D61-CF73-4573-83C7-FEBD5AFB078C}" type="presOf" srcId="{2F7EC75E-8628-4B59-8E40-CE96032ABC0C}" destId="{2039C6C9-B9D7-4B60-8AA1-57DC0DEFAB58}" srcOrd="0" destOrd="0" presId="urn:microsoft.com/office/officeart/2005/8/layout/orgChart1"/>
    <dgm:cxn modelId="{42AF83FA-17F3-4DD8-8FC4-3233A7BB0B67}" type="presOf" srcId="{AA7685FB-DA8D-4E1B-9A72-510CFED1B67F}" destId="{D0966053-35FB-4453-BBD3-9566E28F62A7}" srcOrd="0" destOrd="0" presId="urn:microsoft.com/office/officeart/2005/8/layout/orgChart1"/>
    <dgm:cxn modelId="{3BB8AEC2-1819-40B1-8F30-8AF39A1EA622}" type="presOf" srcId="{D46AAEF4-858D-4461-804E-37A729B3A832}" destId="{A1A31053-D477-47DB-94B1-48C80F0B8319}" srcOrd="1" destOrd="0" presId="urn:microsoft.com/office/officeart/2005/8/layout/orgChart1"/>
    <dgm:cxn modelId="{5E1E8C32-5097-4E56-B3B6-0A342411D5AE}" type="presOf" srcId="{1933B48D-6F4A-46E0-8A94-03246566F917}" destId="{96AB4CC0-27CA-4866-A449-C7C89EB9D9B1}" srcOrd="0" destOrd="0" presId="urn:microsoft.com/office/officeart/2005/8/layout/orgChart1"/>
    <dgm:cxn modelId="{AAB0C563-9EB9-43C6-A6C3-F3CB9204A889}" type="presOf" srcId="{0205E156-A488-4593-BA34-CF14F4C425FF}" destId="{8F1A2F50-DE28-4B06-AB88-005C1649DF77}" srcOrd="1" destOrd="0" presId="urn:microsoft.com/office/officeart/2005/8/layout/orgChart1"/>
    <dgm:cxn modelId="{63A33F70-4566-4ACE-A0F1-BB2B59B8AD92}" srcId="{51247999-E88E-4B95-AEE1-FAEA9D51E682}" destId="{875E1FDC-F628-422D-BE66-AAB2DBF6542F}" srcOrd="5" destOrd="0" parTransId="{52034334-CE60-4786-B257-B8B8D8A8D9F3}" sibTransId="{6727DE7B-3962-4342-80EC-EDCCA4E2CC43}"/>
    <dgm:cxn modelId="{5CFB8070-8457-4DB6-A97D-018B7AEC9DEE}" type="presOf" srcId="{F20511C7-DB19-40BE-9FB9-B4B510FA8FCA}" destId="{DD4ED61A-8B8E-4B7C-8CAD-C83A22ADAA40}" srcOrd="0" destOrd="0" presId="urn:microsoft.com/office/officeart/2005/8/layout/orgChart1"/>
    <dgm:cxn modelId="{4718E224-CDC8-4633-B67B-65B2895AA545}" type="presOf" srcId="{6F2D789A-ECF7-4D16-8EF6-BC9274E83B42}" destId="{82547674-42EE-4F1F-A9C8-492AC49F596A}" srcOrd="0" destOrd="0" presId="urn:microsoft.com/office/officeart/2005/8/layout/orgChart1"/>
    <dgm:cxn modelId="{E67EBFA0-607F-41B1-B027-09B05192D4C2}" srcId="{51247999-E88E-4B95-AEE1-FAEA9D51E682}" destId="{F20511C7-DB19-40BE-9FB9-B4B510FA8FCA}" srcOrd="4" destOrd="0" parTransId="{054664AD-AA17-4C68-9447-32FCE4456526}" sibTransId="{869B6A6A-8D70-4416-807F-9F7E63D08F87}"/>
    <dgm:cxn modelId="{42AAAB06-75D5-48E0-9999-32344A149E01}" type="presParOf" srcId="{96AB4CC0-27CA-4866-A449-C7C89EB9D9B1}" destId="{6915A496-FCE3-42B8-8D4A-925709BBC3A0}" srcOrd="0" destOrd="0" presId="urn:microsoft.com/office/officeart/2005/8/layout/orgChart1"/>
    <dgm:cxn modelId="{FCC46A90-1025-4389-BF79-FE4476A640A5}" type="presParOf" srcId="{6915A496-FCE3-42B8-8D4A-925709BBC3A0}" destId="{357AD2BB-F7D5-4C58-9A33-B88647BA8548}" srcOrd="0" destOrd="0" presId="urn:microsoft.com/office/officeart/2005/8/layout/orgChart1"/>
    <dgm:cxn modelId="{E94C4193-333D-48A2-9692-316531187370}" type="presParOf" srcId="{357AD2BB-F7D5-4C58-9A33-B88647BA8548}" destId="{7AD828B3-2752-4F5B-8273-2DC2FEDCCBBC}" srcOrd="0" destOrd="0" presId="urn:microsoft.com/office/officeart/2005/8/layout/orgChart1"/>
    <dgm:cxn modelId="{75F85D9F-C115-4C77-9A70-5256DD8E25E9}" type="presParOf" srcId="{357AD2BB-F7D5-4C58-9A33-B88647BA8548}" destId="{37A2DC77-30B1-46C2-9004-1F5D0B7754DC}" srcOrd="1" destOrd="0" presId="urn:microsoft.com/office/officeart/2005/8/layout/orgChart1"/>
    <dgm:cxn modelId="{708B9760-E934-4BE6-BAA1-9D8A02255B76}" type="presParOf" srcId="{6915A496-FCE3-42B8-8D4A-925709BBC3A0}" destId="{54FED09F-3137-4773-95BF-45F32D79A5FB}" srcOrd="1" destOrd="0" presId="urn:microsoft.com/office/officeart/2005/8/layout/orgChart1"/>
    <dgm:cxn modelId="{A55CC23F-ACED-46ED-B00C-8B7D2A1A4D73}" type="presParOf" srcId="{54FED09F-3137-4773-95BF-45F32D79A5FB}" destId="{82547674-42EE-4F1F-A9C8-492AC49F596A}" srcOrd="0" destOrd="0" presId="urn:microsoft.com/office/officeart/2005/8/layout/orgChart1"/>
    <dgm:cxn modelId="{5FC1F296-3626-48DC-BC48-68A7B04D8DD0}" type="presParOf" srcId="{54FED09F-3137-4773-95BF-45F32D79A5FB}" destId="{FDF2E949-CE41-4E6B-B9ED-D14CEC6CC2E7}" srcOrd="1" destOrd="0" presId="urn:microsoft.com/office/officeart/2005/8/layout/orgChart1"/>
    <dgm:cxn modelId="{7A46E2C7-5739-47A8-AD7D-7C7D93DF1066}" type="presParOf" srcId="{FDF2E949-CE41-4E6B-B9ED-D14CEC6CC2E7}" destId="{66FF1EB4-7DA9-48E3-AFF5-A66CDC1F8150}" srcOrd="0" destOrd="0" presId="urn:microsoft.com/office/officeart/2005/8/layout/orgChart1"/>
    <dgm:cxn modelId="{1DFF4A76-5B24-4418-8B41-4DCC835C4711}" type="presParOf" srcId="{66FF1EB4-7DA9-48E3-AFF5-A66CDC1F8150}" destId="{20575E5B-5E62-42EA-9F83-3D80F6143361}" srcOrd="0" destOrd="0" presId="urn:microsoft.com/office/officeart/2005/8/layout/orgChart1"/>
    <dgm:cxn modelId="{D4DBCA16-16CC-4311-A051-9E98412D59B1}" type="presParOf" srcId="{66FF1EB4-7DA9-48E3-AFF5-A66CDC1F8150}" destId="{82F86973-8BEE-48BD-AD16-05E28F6A6D1E}" srcOrd="1" destOrd="0" presId="urn:microsoft.com/office/officeart/2005/8/layout/orgChart1"/>
    <dgm:cxn modelId="{106D6E11-CCCA-400E-962A-FF0C93DCDFF5}" type="presParOf" srcId="{FDF2E949-CE41-4E6B-B9ED-D14CEC6CC2E7}" destId="{E389DE72-7F08-4461-AA31-1459A257CE45}" srcOrd="1" destOrd="0" presId="urn:microsoft.com/office/officeart/2005/8/layout/orgChart1"/>
    <dgm:cxn modelId="{7E80E2A3-920E-4973-B266-377BCE600C74}" type="presParOf" srcId="{FDF2E949-CE41-4E6B-B9ED-D14CEC6CC2E7}" destId="{D29D90A3-D75E-4D66-ACDF-C2FA306D3D30}" srcOrd="2" destOrd="0" presId="urn:microsoft.com/office/officeart/2005/8/layout/orgChart1"/>
    <dgm:cxn modelId="{9D961443-54D6-4E08-93AB-9BCD3DF06800}" type="presParOf" srcId="{54FED09F-3137-4773-95BF-45F32D79A5FB}" destId="{D0966053-35FB-4453-BBD3-9566E28F62A7}" srcOrd="2" destOrd="0" presId="urn:microsoft.com/office/officeart/2005/8/layout/orgChart1"/>
    <dgm:cxn modelId="{2D874FD2-713A-47A4-9A8A-FEFBC7CF9F5B}" type="presParOf" srcId="{54FED09F-3137-4773-95BF-45F32D79A5FB}" destId="{EF57F596-2D79-4897-8229-C80EF3AAA59F}" srcOrd="3" destOrd="0" presId="urn:microsoft.com/office/officeart/2005/8/layout/orgChart1"/>
    <dgm:cxn modelId="{770217F5-78CA-4ECB-ABA3-EDE548FB6BE8}" type="presParOf" srcId="{EF57F596-2D79-4897-8229-C80EF3AAA59F}" destId="{8F76E9E0-845A-49AB-B46C-E981B5DE7EB6}" srcOrd="0" destOrd="0" presId="urn:microsoft.com/office/officeart/2005/8/layout/orgChart1"/>
    <dgm:cxn modelId="{E26D428A-AF40-4B3E-A671-E5BB7677A3EF}" type="presParOf" srcId="{8F76E9E0-845A-49AB-B46C-E981B5DE7EB6}" destId="{2C93AB58-7C8F-48AC-B0CF-0E544224B35A}" srcOrd="0" destOrd="0" presId="urn:microsoft.com/office/officeart/2005/8/layout/orgChart1"/>
    <dgm:cxn modelId="{D330032C-8967-4297-81CF-F9E8A3DD1E53}" type="presParOf" srcId="{8F76E9E0-845A-49AB-B46C-E981B5DE7EB6}" destId="{4EE9206B-A3E1-459D-92BA-8A7A7D6D01CF}" srcOrd="1" destOrd="0" presId="urn:microsoft.com/office/officeart/2005/8/layout/orgChart1"/>
    <dgm:cxn modelId="{6368695A-DA73-4AFD-AE47-112B7636D065}" type="presParOf" srcId="{EF57F596-2D79-4897-8229-C80EF3AAA59F}" destId="{8FAD559D-E94E-4284-AE16-714AAC066331}" srcOrd="1" destOrd="0" presId="urn:microsoft.com/office/officeart/2005/8/layout/orgChart1"/>
    <dgm:cxn modelId="{70751AA1-BF76-44D8-8968-56015C34B37A}" type="presParOf" srcId="{EF57F596-2D79-4897-8229-C80EF3AAA59F}" destId="{5F9F061C-2188-4819-826B-1CEC53556EFA}" srcOrd="2" destOrd="0" presId="urn:microsoft.com/office/officeart/2005/8/layout/orgChart1"/>
    <dgm:cxn modelId="{E1315C18-027F-4ECC-9A09-31A61AD81808}" type="presParOf" srcId="{54FED09F-3137-4773-95BF-45F32D79A5FB}" destId="{2039C6C9-B9D7-4B60-8AA1-57DC0DEFAB58}" srcOrd="4" destOrd="0" presId="urn:microsoft.com/office/officeart/2005/8/layout/orgChart1"/>
    <dgm:cxn modelId="{7243638A-120D-4037-AD9B-E6F1DCBFBCBD}" type="presParOf" srcId="{54FED09F-3137-4773-95BF-45F32D79A5FB}" destId="{8A5436EB-5FEF-4C4A-8245-CF9570A71C88}" srcOrd="5" destOrd="0" presId="urn:microsoft.com/office/officeart/2005/8/layout/orgChart1"/>
    <dgm:cxn modelId="{4194FBE6-6FF0-4958-A121-3B444040ED52}" type="presParOf" srcId="{8A5436EB-5FEF-4C4A-8245-CF9570A71C88}" destId="{56C322BA-0967-4672-8C4C-F38789509E09}" srcOrd="0" destOrd="0" presId="urn:microsoft.com/office/officeart/2005/8/layout/orgChart1"/>
    <dgm:cxn modelId="{E5CB2A77-A14C-4BCA-A2F3-80B05B9C3D50}" type="presParOf" srcId="{56C322BA-0967-4672-8C4C-F38789509E09}" destId="{93AA3B18-C457-44B4-B32B-8B18600BC7FF}" srcOrd="0" destOrd="0" presId="urn:microsoft.com/office/officeart/2005/8/layout/orgChart1"/>
    <dgm:cxn modelId="{CC45C6AF-F5CB-4532-A4E6-BD4609A25AF7}" type="presParOf" srcId="{56C322BA-0967-4672-8C4C-F38789509E09}" destId="{8F1A2F50-DE28-4B06-AB88-005C1649DF77}" srcOrd="1" destOrd="0" presId="urn:microsoft.com/office/officeart/2005/8/layout/orgChart1"/>
    <dgm:cxn modelId="{730832FE-0E4D-44A8-AF96-A385A19006FE}" type="presParOf" srcId="{8A5436EB-5FEF-4C4A-8245-CF9570A71C88}" destId="{D9CDFF7A-3404-4AC6-975F-B07AE6E49846}" srcOrd="1" destOrd="0" presId="urn:microsoft.com/office/officeart/2005/8/layout/orgChart1"/>
    <dgm:cxn modelId="{CB74AD3A-88CF-4725-902F-09F8186611BB}" type="presParOf" srcId="{8A5436EB-5FEF-4C4A-8245-CF9570A71C88}" destId="{C7C4822F-0113-43A9-9EC4-3F5997FAB5EF}" srcOrd="2" destOrd="0" presId="urn:microsoft.com/office/officeart/2005/8/layout/orgChart1"/>
    <dgm:cxn modelId="{FC30F8EE-5421-4811-A469-4E370577C1C5}" type="presParOf" srcId="{54FED09F-3137-4773-95BF-45F32D79A5FB}" destId="{DF754D66-8DB3-4427-95ED-BD20F61DBDC3}" srcOrd="6" destOrd="0" presId="urn:microsoft.com/office/officeart/2005/8/layout/orgChart1"/>
    <dgm:cxn modelId="{E7C7C1A6-FC27-40F3-98C6-7EFE23EB408A}" type="presParOf" srcId="{54FED09F-3137-4773-95BF-45F32D79A5FB}" destId="{0D66FC1F-C59A-49AE-B595-A7C530A625A5}" srcOrd="7" destOrd="0" presId="urn:microsoft.com/office/officeart/2005/8/layout/orgChart1"/>
    <dgm:cxn modelId="{23C9715D-E1E0-4A19-94C9-95F6AE527A9C}" type="presParOf" srcId="{0D66FC1F-C59A-49AE-B595-A7C530A625A5}" destId="{70F805F5-261A-467F-A6E6-B54A4DB29F7F}" srcOrd="0" destOrd="0" presId="urn:microsoft.com/office/officeart/2005/8/layout/orgChart1"/>
    <dgm:cxn modelId="{53EB10E8-80EB-42C3-A914-0B705764F491}" type="presParOf" srcId="{70F805F5-261A-467F-A6E6-B54A4DB29F7F}" destId="{F12A6C76-C0D4-43CC-ACEA-2CF9A0BE85AD}" srcOrd="0" destOrd="0" presId="urn:microsoft.com/office/officeart/2005/8/layout/orgChart1"/>
    <dgm:cxn modelId="{AA43BBCE-B15E-4380-8A5D-91F8C1BA2B1A}" type="presParOf" srcId="{70F805F5-261A-467F-A6E6-B54A4DB29F7F}" destId="{A1A31053-D477-47DB-94B1-48C80F0B8319}" srcOrd="1" destOrd="0" presId="urn:microsoft.com/office/officeart/2005/8/layout/orgChart1"/>
    <dgm:cxn modelId="{5E126000-FC30-4411-BB06-5DC52201B25A}" type="presParOf" srcId="{0D66FC1F-C59A-49AE-B595-A7C530A625A5}" destId="{5FF02104-AB11-44ED-BCE6-5EB59C084519}" srcOrd="1" destOrd="0" presId="urn:microsoft.com/office/officeart/2005/8/layout/orgChart1"/>
    <dgm:cxn modelId="{743FDCC3-F60B-4525-8D5F-011BADA31822}" type="presParOf" srcId="{0D66FC1F-C59A-49AE-B595-A7C530A625A5}" destId="{40A2BF63-02A6-4F8A-8FE3-F1D4ADEBF8A8}" srcOrd="2" destOrd="0" presId="urn:microsoft.com/office/officeart/2005/8/layout/orgChart1"/>
    <dgm:cxn modelId="{AB738FA0-D564-4A25-8CAE-36D7F2338F6F}" type="presParOf" srcId="{54FED09F-3137-4773-95BF-45F32D79A5FB}" destId="{4C2A2B90-7730-4549-AE68-5702A106545D}" srcOrd="8" destOrd="0" presId="urn:microsoft.com/office/officeart/2005/8/layout/orgChart1"/>
    <dgm:cxn modelId="{8118DD8D-B810-4FD2-8B93-C3DA07E7441F}" type="presParOf" srcId="{54FED09F-3137-4773-95BF-45F32D79A5FB}" destId="{A0C1983E-D7AB-4D1C-8B20-1986C7E83686}" srcOrd="9" destOrd="0" presId="urn:microsoft.com/office/officeart/2005/8/layout/orgChart1"/>
    <dgm:cxn modelId="{33395596-1379-4688-92FA-DF3575BE891D}" type="presParOf" srcId="{A0C1983E-D7AB-4D1C-8B20-1986C7E83686}" destId="{3E17417B-30B3-40FF-B75E-FA102AA66B5B}" srcOrd="0" destOrd="0" presId="urn:microsoft.com/office/officeart/2005/8/layout/orgChart1"/>
    <dgm:cxn modelId="{C79E968E-08F1-4392-BB49-DC43214638CD}" type="presParOf" srcId="{3E17417B-30B3-40FF-B75E-FA102AA66B5B}" destId="{DD4ED61A-8B8E-4B7C-8CAD-C83A22ADAA40}" srcOrd="0" destOrd="0" presId="urn:microsoft.com/office/officeart/2005/8/layout/orgChart1"/>
    <dgm:cxn modelId="{FA58BE6F-D025-49DF-8C5D-D333F31BAC80}" type="presParOf" srcId="{3E17417B-30B3-40FF-B75E-FA102AA66B5B}" destId="{51778863-BF18-49CC-AB16-51B7BDD19348}" srcOrd="1" destOrd="0" presId="urn:microsoft.com/office/officeart/2005/8/layout/orgChart1"/>
    <dgm:cxn modelId="{74D89A81-61A3-4B95-B7CF-23614934BB30}" type="presParOf" srcId="{A0C1983E-D7AB-4D1C-8B20-1986C7E83686}" destId="{93C490A6-D2DF-4142-A09D-623BBA9F72FB}" srcOrd="1" destOrd="0" presId="urn:microsoft.com/office/officeart/2005/8/layout/orgChart1"/>
    <dgm:cxn modelId="{E9C7EE1E-B856-40BF-B9AC-99DFAEC28A6E}" type="presParOf" srcId="{A0C1983E-D7AB-4D1C-8B20-1986C7E83686}" destId="{6E304A9D-C542-4624-8F05-76E2F6D80C1D}" srcOrd="2" destOrd="0" presId="urn:microsoft.com/office/officeart/2005/8/layout/orgChart1"/>
    <dgm:cxn modelId="{E3DB69D8-CD21-4FE9-B014-45372E9932D9}" type="presParOf" srcId="{54FED09F-3137-4773-95BF-45F32D79A5FB}" destId="{B59F3F99-8F3F-48FE-8EED-108D234A1DD6}" srcOrd="10" destOrd="0" presId="urn:microsoft.com/office/officeart/2005/8/layout/orgChart1"/>
    <dgm:cxn modelId="{025D141C-AFBE-483E-9553-E3103A91F13A}" type="presParOf" srcId="{54FED09F-3137-4773-95BF-45F32D79A5FB}" destId="{423B518B-B31A-46EC-8779-A554363AB6B5}" srcOrd="11" destOrd="0" presId="urn:microsoft.com/office/officeart/2005/8/layout/orgChart1"/>
    <dgm:cxn modelId="{938B299C-3761-47F6-A4E5-DA00754D251F}" type="presParOf" srcId="{423B518B-B31A-46EC-8779-A554363AB6B5}" destId="{E1CBD440-3971-4C4A-B3CC-32EAA2A7C0E4}" srcOrd="0" destOrd="0" presId="urn:microsoft.com/office/officeart/2005/8/layout/orgChart1"/>
    <dgm:cxn modelId="{5971FF98-E19F-499C-AA85-08C7A9AB12C0}" type="presParOf" srcId="{E1CBD440-3971-4C4A-B3CC-32EAA2A7C0E4}" destId="{2598E808-BAF1-4952-B4F9-72A20F86B231}" srcOrd="0" destOrd="0" presId="urn:microsoft.com/office/officeart/2005/8/layout/orgChart1"/>
    <dgm:cxn modelId="{6397DC20-57AA-46FE-83A0-DC1BE4BB6C04}" type="presParOf" srcId="{E1CBD440-3971-4C4A-B3CC-32EAA2A7C0E4}" destId="{7400123C-25E7-4A88-A194-6B7538482F92}" srcOrd="1" destOrd="0" presId="urn:microsoft.com/office/officeart/2005/8/layout/orgChart1"/>
    <dgm:cxn modelId="{EFFB8529-878B-4F5C-8074-DBC5A71F8576}" type="presParOf" srcId="{423B518B-B31A-46EC-8779-A554363AB6B5}" destId="{34561DF2-915C-44B5-A8AF-E09AC227EF44}" srcOrd="1" destOrd="0" presId="urn:microsoft.com/office/officeart/2005/8/layout/orgChart1"/>
    <dgm:cxn modelId="{E6D3005C-7A39-4F17-ACA1-C98926F119BA}" type="presParOf" srcId="{423B518B-B31A-46EC-8779-A554363AB6B5}" destId="{E9DA63A8-D81F-43E5-A511-AC826CD1FD31}" srcOrd="2" destOrd="0" presId="urn:microsoft.com/office/officeart/2005/8/layout/orgChart1"/>
    <dgm:cxn modelId="{110F0FA2-D03D-48C1-A2EB-50E597CD2566}" type="presParOf" srcId="{6915A496-FCE3-42B8-8D4A-925709BBC3A0}" destId="{3357FA62-26FB-419F-9D92-62AFE2D9212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ED66C9-C143-47F0-94B9-CAADA6E47AD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E84AEBA1-A56A-43B1-A2E9-12C3A99473BB}">
      <dgm:prSet phldrT="[Tex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Protagonistas del Maltrato</a:t>
          </a:r>
          <a:endParaRPr lang="es-CL" dirty="0"/>
        </a:p>
      </dgm:t>
    </dgm:pt>
    <dgm:pt modelId="{70CA4330-102A-47E3-AB2D-6852021AEA23}" type="parTrans" cxnId="{B751B9B2-8AD2-4CA7-B072-7CB9F736CA9E}">
      <dgm:prSet/>
      <dgm:spPr/>
      <dgm:t>
        <a:bodyPr/>
        <a:lstStyle/>
        <a:p>
          <a:endParaRPr lang="es-CL"/>
        </a:p>
      </dgm:t>
    </dgm:pt>
    <dgm:pt modelId="{891CB253-95CD-47BF-BCA7-3ABC92E18A4B}" type="sibTrans" cxnId="{B751B9B2-8AD2-4CA7-B072-7CB9F736CA9E}">
      <dgm:prSet/>
      <dgm:spPr/>
      <dgm:t>
        <a:bodyPr/>
        <a:lstStyle/>
        <a:p>
          <a:endParaRPr lang="es-CL"/>
        </a:p>
      </dgm:t>
    </dgm:pt>
    <dgm:pt modelId="{4E810115-BCA8-4EB7-8FAA-65ADAB1A5F38}">
      <dgm:prSet phldrT="[Tex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Víctimas</a:t>
          </a:r>
          <a:endParaRPr lang="es-CL" dirty="0"/>
        </a:p>
      </dgm:t>
    </dgm:pt>
    <dgm:pt modelId="{84457BC4-B9DB-4FD5-8572-2EF5AC64F1F8}" type="parTrans" cxnId="{955F7F24-C520-4975-ACF9-3219392E716B}">
      <dgm:prSet/>
      <dgm:spPr/>
      <dgm:t>
        <a:bodyPr/>
        <a:lstStyle/>
        <a:p>
          <a:endParaRPr lang="es-CL"/>
        </a:p>
      </dgm:t>
    </dgm:pt>
    <dgm:pt modelId="{05870853-4C17-43D5-AEEF-B24220B04921}" type="sibTrans" cxnId="{955F7F24-C520-4975-ACF9-3219392E716B}">
      <dgm:prSet/>
      <dgm:spPr/>
      <dgm:t>
        <a:bodyPr/>
        <a:lstStyle/>
        <a:p>
          <a:endParaRPr lang="es-CL"/>
        </a:p>
      </dgm:t>
    </dgm:pt>
    <dgm:pt modelId="{BDB191E7-26DB-42AF-8F0B-67F249084CFF}">
      <dgm:prSet phldrT="[Tex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Agresores</a:t>
          </a:r>
          <a:endParaRPr lang="es-CL" dirty="0"/>
        </a:p>
      </dgm:t>
    </dgm:pt>
    <dgm:pt modelId="{978F68BD-EC16-4C3B-844D-ECD4B6DE6C12}" type="parTrans" cxnId="{92BA2ECA-AF4D-42F0-9630-2075B15BBA87}">
      <dgm:prSet/>
      <dgm:spPr/>
      <dgm:t>
        <a:bodyPr/>
        <a:lstStyle/>
        <a:p>
          <a:endParaRPr lang="es-CL"/>
        </a:p>
      </dgm:t>
    </dgm:pt>
    <dgm:pt modelId="{9F8BD38F-5FAE-427E-BBD8-08C80842697E}" type="sibTrans" cxnId="{92BA2ECA-AF4D-42F0-9630-2075B15BBA87}">
      <dgm:prSet/>
      <dgm:spPr/>
      <dgm:t>
        <a:bodyPr/>
        <a:lstStyle/>
        <a:p>
          <a:endParaRPr lang="es-CL"/>
        </a:p>
      </dgm:t>
    </dgm:pt>
    <dgm:pt modelId="{E5F1B958-0688-4A3C-9E16-406E6334FD94}">
      <dgm:prSet phldrT="[Texto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Espectadores o testigos</a:t>
          </a:r>
          <a:endParaRPr lang="es-CL" dirty="0"/>
        </a:p>
      </dgm:t>
    </dgm:pt>
    <dgm:pt modelId="{2CD54023-0FF3-4DAF-A345-321231756958}" type="parTrans" cxnId="{93F2EBCF-C2DF-4A8E-9715-2066ABA3378B}">
      <dgm:prSet/>
      <dgm:spPr/>
      <dgm:t>
        <a:bodyPr/>
        <a:lstStyle/>
        <a:p>
          <a:endParaRPr lang="es-CL"/>
        </a:p>
      </dgm:t>
    </dgm:pt>
    <dgm:pt modelId="{3AC8F30A-E820-40B7-8981-354FAF5FC26A}" type="sibTrans" cxnId="{93F2EBCF-C2DF-4A8E-9715-2066ABA3378B}">
      <dgm:prSet/>
      <dgm:spPr/>
      <dgm:t>
        <a:bodyPr/>
        <a:lstStyle/>
        <a:p>
          <a:endParaRPr lang="es-CL"/>
        </a:p>
      </dgm:t>
    </dgm:pt>
    <dgm:pt modelId="{BD0A9F68-5731-447C-BC16-D3A3A1595214}" type="asst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Pasivas</a:t>
          </a:r>
        </a:p>
        <a:p>
          <a:r>
            <a:rPr lang="es-CL" dirty="0" smtClean="0"/>
            <a:t>(más común)</a:t>
          </a:r>
          <a:endParaRPr lang="es-CL" dirty="0"/>
        </a:p>
      </dgm:t>
    </dgm:pt>
    <dgm:pt modelId="{2724D959-7071-4B15-A49C-1C183C06E019}" type="parTrans" cxnId="{EFC09F98-23E5-47A2-BC7A-3F9279FDA62B}">
      <dgm:prSet/>
      <dgm:spPr/>
      <dgm:t>
        <a:bodyPr/>
        <a:lstStyle/>
        <a:p>
          <a:endParaRPr lang="es-CL"/>
        </a:p>
      </dgm:t>
    </dgm:pt>
    <dgm:pt modelId="{FC06D59F-EB30-4594-8126-FA78FCBE7B0A}" type="sibTrans" cxnId="{EFC09F98-23E5-47A2-BC7A-3F9279FDA62B}">
      <dgm:prSet/>
      <dgm:spPr/>
      <dgm:t>
        <a:bodyPr/>
        <a:lstStyle/>
        <a:p>
          <a:endParaRPr lang="es-CL"/>
        </a:p>
      </dgm:t>
    </dgm:pt>
    <dgm:pt modelId="{52CD0982-E792-4049-A049-7DD89EB7E626}" type="asst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Provocadoras</a:t>
          </a:r>
        </a:p>
        <a:p>
          <a:r>
            <a:rPr lang="es-CL" dirty="0" smtClean="0"/>
            <a:t>(angustia + agresividad)</a:t>
          </a:r>
          <a:endParaRPr lang="es-CL" dirty="0"/>
        </a:p>
      </dgm:t>
    </dgm:pt>
    <dgm:pt modelId="{8B0D6C50-1E6C-4B7E-81A8-C11BA4C3044B}" type="parTrans" cxnId="{AB397ED0-0608-4D1A-9797-F3F455A5ABBE}">
      <dgm:prSet/>
      <dgm:spPr/>
      <dgm:t>
        <a:bodyPr/>
        <a:lstStyle/>
        <a:p>
          <a:endParaRPr lang="es-CL"/>
        </a:p>
      </dgm:t>
    </dgm:pt>
    <dgm:pt modelId="{3C80ED9F-F9F9-4561-97E3-6585D8D382EB}" type="sibTrans" cxnId="{AB397ED0-0608-4D1A-9797-F3F455A5ABBE}">
      <dgm:prSet/>
      <dgm:spPr/>
      <dgm:t>
        <a:bodyPr/>
        <a:lstStyle/>
        <a:p>
          <a:endParaRPr lang="es-CL"/>
        </a:p>
      </dgm:t>
    </dgm:pt>
    <dgm:pt modelId="{17A74838-BEF3-40E3-902A-EA3D8FE14A68}" type="asst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Activos</a:t>
          </a:r>
          <a:endParaRPr lang="es-CL" dirty="0"/>
        </a:p>
      </dgm:t>
    </dgm:pt>
    <dgm:pt modelId="{985EC64C-E1B6-466E-8A22-61AF4BF7E8F2}" type="parTrans" cxnId="{AD922B9C-F31B-4676-9F55-D58797D20CA4}">
      <dgm:prSet/>
      <dgm:spPr/>
      <dgm:t>
        <a:bodyPr/>
        <a:lstStyle/>
        <a:p>
          <a:endParaRPr lang="es-CL"/>
        </a:p>
      </dgm:t>
    </dgm:pt>
    <dgm:pt modelId="{16EA2226-1EF4-4A8C-8883-0CB31B47ACBB}" type="sibTrans" cxnId="{AD922B9C-F31B-4676-9F55-D58797D20CA4}">
      <dgm:prSet/>
      <dgm:spPr/>
      <dgm:t>
        <a:bodyPr/>
        <a:lstStyle/>
        <a:p>
          <a:endParaRPr lang="es-CL"/>
        </a:p>
      </dgm:t>
    </dgm:pt>
    <dgm:pt modelId="{750B62A1-C080-4041-AA13-7C07BBA4393E}" type="asst">
      <dgm:prSet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 smtClean="0"/>
            <a:t>Social indirecto</a:t>
          </a:r>
          <a:endParaRPr lang="es-CL" dirty="0"/>
        </a:p>
      </dgm:t>
    </dgm:pt>
    <dgm:pt modelId="{A3AA7B35-D33C-4DB5-B8B7-A976DAE3A359}" type="parTrans" cxnId="{7218E9A7-C465-4E93-AD02-5B3D5401027B}">
      <dgm:prSet/>
      <dgm:spPr/>
      <dgm:t>
        <a:bodyPr/>
        <a:lstStyle/>
        <a:p>
          <a:endParaRPr lang="es-CL"/>
        </a:p>
      </dgm:t>
    </dgm:pt>
    <dgm:pt modelId="{E0107A63-BFC7-4D75-BD41-B6CF27BBC4B2}" type="sibTrans" cxnId="{7218E9A7-C465-4E93-AD02-5B3D5401027B}">
      <dgm:prSet/>
      <dgm:spPr/>
      <dgm:t>
        <a:bodyPr/>
        <a:lstStyle/>
        <a:p>
          <a:endParaRPr lang="es-CL"/>
        </a:p>
      </dgm:t>
    </dgm:pt>
    <dgm:pt modelId="{B4DA340C-A299-4BE0-BECD-25B6C44D0BFE}" type="pres">
      <dgm:prSet presAssocID="{D7ED66C9-C143-47F0-94B9-CAADA6E47A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446232BE-45AB-44A2-84DE-A8CE9BCF5447}" type="pres">
      <dgm:prSet presAssocID="{E84AEBA1-A56A-43B1-A2E9-12C3A99473BB}" presName="hierRoot1" presStyleCnt="0">
        <dgm:presLayoutVars>
          <dgm:hierBranch val="init"/>
        </dgm:presLayoutVars>
      </dgm:prSet>
      <dgm:spPr/>
    </dgm:pt>
    <dgm:pt modelId="{F8532A4C-D41E-40E4-8F03-EDD0FCBF2756}" type="pres">
      <dgm:prSet presAssocID="{E84AEBA1-A56A-43B1-A2E9-12C3A99473BB}" presName="rootComposite1" presStyleCnt="0"/>
      <dgm:spPr/>
    </dgm:pt>
    <dgm:pt modelId="{8D80A569-D398-4AFA-8C1A-68DD5706B8EA}" type="pres">
      <dgm:prSet presAssocID="{E84AEBA1-A56A-43B1-A2E9-12C3A99473B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993C23D-3E66-4D83-9600-5C962FB88A8C}" type="pres">
      <dgm:prSet presAssocID="{E84AEBA1-A56A-43B1-A2E9-12C3A99473BB}" presName="rootConnector1" presStyleLbl="node1" presStyleIdx="0" presStyleCnt="0"/>
      <dgm:spPr/>
      <dgm:t>
        <a:bodyPr/>
        <a:lstStyle/>
        <a:p>
          <a:endParaRPr lang="es-CL"/>
        </a:p>
      </dgm:t>
    </dgm:pt>
    <dgm:pt modelId="{07663043-1E46-43D5-B976-81ADC17C2A67}" type="pres">
      <dgm:prSet presAssocID="{E84AEBA1-A56A-43B1-A2E9-12C3A99473BB}" presName="hierChild2" presStyleCnt="0"/>
      <dgm:spPr/>
    </dgm:pt>
    <dgm:pt modelId="{DB917E27-E776-45F7-B4E5-0D2B042E18A0}" type="pres">
      <dgm:prSet presAssocID="{84457BC4-B9DB-4FD5-8572-2EF5AC64F1F8}" presName="Name37" presStyleLbl="parChTrans1D2" presStyleIdx="0" presStyleCnt="3"/>
      <dgm:spPr/>
      <dgm:t>
        <a:bodyPr/>
        <a:lstStyle/>
        <a:p>
          <a:endParaRPr lang="es-CL"/>
        </a:p>
      </dgm:t>
    </dgm:pt>
    <dgm:pt modelId="{001512C4-4B8C-4D14-B41F-5F7F15D89D5D}" type="pres">
      <dgm:prSet presAssocID="{4E810115-BCA8-4EB7-8FAA-65ADAB1A5F38}" presName="hierRoot2" presStyleCnt="0">
        <dgm:presLayoutVars>
          <dgm:hierBranch val="init"/>
        </dgm:presLayoutVars>
      </dgm:prSet>
      <dgm:spPr/>
    </dgm:pt>
    <dgm:pt modelId="{12D52099-083E-44DB-BB51-40B893A3785C}" type="pres">
      <dgm:prSet presAssocID="{4E810115-BCA8-4EB7-8FAA-65ADAB1A5F38}" presName="rootComposite" presStyleCnt="0"/>
      <dgm:spPr/>
    </dgm:pt>
    <dgm:pt modelId="{9C494444-ED69-467A-B23B-087B9E132B46}" type="pres">
      <dgm:prSet presAssocID="{4E810115-BCA8-4EB7-8FAA-65ADAB1A5F3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C055A11-AFFF-4B6D-AA8B-5AF1A92455E0}" type="pres">
      <dgm:prSet presAssocID="{4E810115-BCA8-4EB7-8FAA-65ADAB1A5F38}" presName="rootConnector" presStyleLbl="node2" presStyleIdx="0" presStyleCnt="3"/>
      <dgm:spPr/>
      <dgm:t>
        <a:bodyPr/>
        <a:lstStyle/>
        <a:p>
          <a:endParaRPr lang="es-CL"/>
        </a:p>
      </dgm:t>
    </dgm:pt>
    <dgm:pt modelId="{F898CE68-C6D7-4054-AD4C-3F7BF74401D1}" type="pres">
      <dgm:prSet presAssocID="{4E810115-BCA8-4EB7-8FAA-65ADAB1A5F38}" presName="hierChild4" presStyleCnt="0"/>
      <dgm:spPr/>
    </dgm:pt>
    <dgm:pt modelId="{88BCAE8F-B4B6-42E1-95E3-F8D79A974FD8}" type="pres">
      <dgm:prSet presAssocID="{4E810115-BCA8-4EB7-8FAA-65ADAB1A5F38}" presName="hierChild5" presStyleCnt="0"/>
      <dgm:spPr/>
    </dgm:pt>
    <dgm:pt modelId="{488823F8-4DC5-4ADD-8AC5-DC3C5D8B464F}" type="pres">
      <dgm:prSet presAssocID="{2724D959-7071-4B15-A49C-1C183C06E019}" presName="Name111" presStyleLbl="parChTrans1D3" presStyleIdx="0" presStyleCnt="4"/>
      <dgm:spPr/>
      <dgm:t>
        <a:bodyPr/>
        <a:lstStyle/>
        <a:p>
          <a:endParaRPr lang="es-CL"/>
        </a:p>
      </dgm:t>
    </dgm:pt>
    <dgm:pt modelId="{636BA8A4-3631-4B32-AEE5-2A2D4BEDD29C}" type="pres">
      <dgm:prSet presAssocID="{BD0A9F68-5731-447C-BC16-D3A3A1595214}" presName="hierRoot3" presStyleCnt="0">
        <dgm:presLayoutVars>
          <dgm:hierBranch val="init"/>
        </dgm:presLayoutVars>
      </dgm:prSet>
      <dgm:spPr/>
    </dgm:pt>
    <dgm:pt modelId="{7491D540-FD1D-4258-8155-FFAD2C1FA4CE}" type="pres">
      <dgm:prSet presAssocID="{BD0A9F68-5731-447C-BC16-D3A3A1595214}" presName="rootComposite3" presStyleCnt="0"/>
      <dgm:spPr/>
    </dgm:pt>
    <dgm:pt modelId="{03887928-E111-454E-9F45-FAEEC8101AE7}" type="pres">
      <dgm:prSet presAssocID="{BD0A9F68-5731-447C-BC16-D3A3A1595214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FE46E7EA-F639-41E4-A098-F0FBA7C6942C}" type="pres">
      <dgm:prSet presAssocID="{BD0A9F68-5731-447C-BC16-D3A3A1595214}" presName="rootConnector3" presStyleLbl="asst2" presStyleIdx="0" presStyleCnt="4"/>
      <dgm:spPr/>
      <dgm:t>
        <a:bodyPr/>
        <a:lstStyle/>
        <a:p>
          <a:endParaRPr lang="es-CL"/>
        </a:p>
      </dgm:t>
    </dgm:pt>
    <dgm:pt modelId="{F6988F23-D45C-458E-93D1-0B76E1F33C1D}" type="pres">
      <dgm:prSet presAssocID="{BD0A9F68-5731-447C-BC16-D3A3A1595214}" presName="hierChild6" presStyleCnt="0"/>
      <dgm:spPr/>
    </dgm:pt>
    <dgm:pt modelId="{E04AF80D-5FE3-4C8F-8919-575B0DA16276}" type="pres">
      <dgm:prSet presAssocID="{BD0A9F68-5731-447C-BC16-D3A3A1595214}" presName="hierChild7" presStyleCnt="0"/>
      <dgm:spPr/>
    </dgm:pt>
    <dgm:pt modelId="{0DA948BC-89C0-40FB-A813-21E09D6B1930}" type="pres">
      <dgm:prSet presAssocID="{8B0D6C50-1E6C-4B7E-81A8-C11BA4C3044B}" presName="Name111" presStyleLbl="parChTrans1D3" presStyleIdx="1" presStyleCnt="4"/>
      <dgm:spPr/>
      <dgm:t>
        <a:bodyPr/>
        <a:lstStyle/>
        <a:p>
          <a:endParaRPr lang="es-CL"/>
        </a:p>
      </dgm:t>
    </dgm:pt>
    <dgm:pt modelId="{0E35EF9E-76F7-4664-A3A8-F8447E7D712A}" type="pres">
      <dgm:prSet presAssocID="{52CD0982-E792-4049-A049-7DD89EB7E626}" presName="hierRoot3" presStyleCnt="0">
        <dgm:presLayoutVars>
          <dgm:hierBranch val="init"/>
        </dgm:presLayoutVars>
      </dgm:prSet>
      <dgm:spPr/>
    </dgm:pt>
    <dgm:pt modelId="{07236015-C41F-408A-8A22-98D05AD0B2B1}" type="pres">
      <dgm:prSet presAssocID="{52CD0982-E792-4049-A049-7DD89EB7E626}" presName="rootComposite3" presStyleCnt="0"/>
      <dgm:spPr/>
    </dgm:pt>
    <dgm:pt modelId="{570C310F-DC0E-4C67-854A-A6BB830F01D2}" type="pres">
      <dgm:prSet presAssocID="{52CD0982-E792-4049-A049-7DD89EB7E626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8618EB0E-6E3B-4546-A752-33CE163B0FB5}" type="pres">
      <dgm:prSet presAssocID="{52CD0982-E792-4049-A049-7DD89EB7E626}" presName="rootConnector3" presStyleLbl="asst2" presStyleIdx="1" presStyleCnt="4"/>
      <dgm:spPr/>
      <dgm:t>
        <a:bodyPr/>
        <a:lstStyle/>
        <a:p>
          <a:endParaRPr lang="es-CL"/>
        </a:p>
      </dgm:t>
    </dgm:pt>
    <dgm:pt modelId="{E9ED0232-A1F1-4B2A-98FB-BDD3B5801C98}" type="pres">
      <dgm:prSet presAssocID="{52CD0982-E792-4049-A049-7DD89EB7E626}" presName="hierChild6" presStyleCnt="0"/>
      <dgm:spPr/>
    </dgm:pt>
    <dgm:pt modelId="{64904B16-D3E0-4AA7-BDA9-979395E28467}" type="pres">
      <dgm:prSet presAssocID="{52CD0982-E792-4049-A049-7DD89EB7E626}" presName="hierChild7" presStyleCnt="0"/>
      <dgm:spPr/>
    </dgm:pt>
    <dgm:pt modelId="{AB76DD07-C865-4FBB-AFFF-668A1F800D2A}" type="pres">
      <dgm:prSet presAssocID="{978F68BD-EC16-4C3B-844D-ECD4B6DE6C12}" presName="Name37" presStyleLbl="parChTrans1D2" presStyleIdx="1" presStyleCnt="3"/>
      <dgm:spPr/>
      <dgm:t>
        <a:bodyPr/>
        <a:lstStyle/>
        <a:p>
          <a:endParaRPr lang="es-CL"/>
        </a:p>
      </dgm:t>
    </dgm:pt>
    <dgm:pt modelId="{A76B9B05-2226-4370-841B-CA953AB44088}" type="pres">
      <dgm:prSet presAssocID="{BDB191E7-26DB-42AF-8F0B-67F249084CFF}" presName="hierRoot2" presStyleCnt="0">
        <dgm:presLayoutVars>
          <dgm:hierBranch val="init"/>
        </dgm:presLayoutVars>
      </dgm:prSet>
      <dgm:spPr/>
    </dgm:pt>
    <dgm:pt modelId="{F0D6CF9F-68D8-423F-A209-4E010351CFE0}" type="pres">
      <dgm:prSet presAssocID="{BDB191E7-26DB-42AF-8F0B-67F249084CFF}" presName="rootComposite" presStyleCnt="0"/>
      <dgm:spPr/>
    </dgm:pt>
    <dgm:pt modelId="{72A37D08-3544-4A50-8571-0E1DA1463B64}" type="pres">
      <dgm:prSet presAssocID="{BDB191E7-26DB-42AF-8F0B-67F249084CF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5295578-CFAB-4DA4-A127-4D2825206087}" type="pres">
      <dgm:prSet presAssocID="{BDB191E7-26DB-42AF-8F0B-67F249084CFF}" presName="rootConnector" presStyleLbl="node2" presStyleIdx="1" presStyleCnt="3"/>
      <dgm:spPr/>
      <dgm:t>
        <a:bodyPr/>
        <a:lstStyle/>
        <a:p>
          <a:endParaRPr lang="es-CL"/>
        </a:p>
      </dgm:t>
    </dgm:pt>
    <dgm:pt modelId="{6113788F-A7A9-4359-8025-F509151B0D0D}" type="pres">
      <dgm:prSet presAssocID="{BDB191E7-26DB-42AF-8F0B-67F249084CFF}" presName="hierChild4" presStyleCnt="0"/>
      <dgm:spPr/>
    </dgm:pt>
    <dgm:pt modelId="{4B777352-CC3C-4726-BD8B-1064860945FE}" type="pres">
      <dgm:prSet presAssocID="{BDB191E7-26DB-42AF-8F0B-67F249084CFF}" presName="hierChild5" presStyleCnt="0"/>
      <dgm:spPr/>
    </dgm:pt>
    <dgm:pt modelId="{5CC33BFF-67BF-4338-909D-CEE1E9A1C599}" type="pres">
      <dgm:prSet presAssocID="{985EC64C-E1B6-466E-8A22-61AF4BF7E8F2}" presName="Name111" presStyleLbl="parChTrans1D3" presStyleIdx="2" presStyleCnt="4"/>
      <dgm:spPr/>
      <dgm:t>
        <a:bodyPr/>
        <a:lstStyle/>
        <a:p>
          <a:endParaRPr lang="es-CL"/>
        </a:p>
      </dgm:t>
    </dgm:pt>
    <dgm:pt modelId="{A614A39D-EB19-4739-B738-A35677929BC0}" type="pres">
      <dgm:prSet presAssocID="{17A74838-BEF3-40E3-902A-EA3D8FE14A68}" presName="hierRoot3" presStyleCnt="0">
        <dgm:presLayoutVars>
          <dgm:hierBranch val="init"/>
        </dgm:presLayoutVars>
      </dgm:prSet>
      <dgm:spPr/>
    </dgm:pt>
    <dgm:pt modelId="{1FD6277C-94D0-4450-9D4C-DE4D0356E7DC}" type="pres">
      <dgm:prSet presAssocID="{17A74838-BEF3-40E3-902A-EA3D8FE14A68}" presName="rootComposite3" presStyleCnt="0"/>
      <dgm:spPr/>
    </dgm:pt>
    <dgm:pt modelId="{01B3E555-F666-4146-956F-D8F16A258280}" type="pres">
      <dgm:prSet presAssocID="{17A74838-BEF3-40E3-902A-EA3D8FE14A68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392D57C-27D0-4892-B50E-673BB1169753}" type="pres">
      <dgm:prSet presAssocID="{17A74838-BEF3-40E3-902A-EA3D8FE14A68}" presName="rootConnector3" presStyleLbl="asst2" presStyleIdx="2" presStyleCnt="4"/>
      <dgm:spPr/>
      <dgm:t>
        <a:bodyPr/>
        <a:lstStyle/>
        <a:p>
          <a:endParaRPr lang="es-CL"/>
        </a:p>
      </dgm:t>
    </dgm:pt>
    <dgm:pt modelId="{6EF1EA52-9DDF-4B1A-8EC0-FD61A90057B4}" type="pres">
      <dgm:prSet presAssocID="{17A74838-BEF3-40E3-902A-EA3D8FE14A68}" presName="hierChild6" presStyleCnt="0"/>
      <dgm:spPr/>
    </dgm:pt>
    <dgm:pt modelId="{7CB5859D-95D2-442A-B816-FCF6F284E44C}" type="pres">
      <dgm:prSet presAssocID="{17A74838-BEF3-40E3-902A-EA3D8FE14A68}" presName="hierChild7" presStyleCnt="0"/>
      <dgm:spPr/>
    </dgm:pt>
    <dgm:pt modelId="{FA7A2537-954A-44FE-B70E-751DB6FE48B3}" type="pres">
      <dgm:prSet presAssocID="{A3AA7B35-D33C-4DB5-B8B7-A976DAE3A359}" presName="Name111" presStyleLbl="parChTrans1D3" presStyleIdx="3" presStyleCnt="4"/>
      <dgm:spPr/>
      <dgm:t>
        <a:bodyPr/>
        <a:lstStyle/>
        <a:p>
          <a:endParaRPr lang="es-CL"/>
        </a:p>
      </dgm:t>
    </dgm:pt>
    <dgm:pt modelId="{11931EEB-1214-4695-99C7-F0246F175155}" type="pres">
      <dgm:prSet presAssocID="{750B62A1-C080-4041-AA13-7C07BBA4393E}" presName="hierRoot3" presStyleCnt="0">
        <dgm:presLayoutVars>
          <dgm:hierBranch val="init"/>
        </dgm:presLayoutVars>
      </dgm:prSet>
      <dgm:spPr/>
    </dgm:pt>
    <dgm:pt modelId="{B1B8146F-FF92-4B49-B001-30A59939D266}" type="pres">
      <dgm:prSet presAssocID="{750B62A1-C080-4041-AA13-7C07BBA4393E}" presName="rootComposite3" presStyleCnt="0"/>
      <dgm:spPr/>
    </dgm:pt>
    <dgm:pt modelId="{96A612AB-37E7-4488-BFE2-A361328C16A1}" type="pres">
      <dgm:prSet presAssocID="{750B62A1-C080-4041-AA13-7C07BBA4393E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6A3EEB5-E295-45D5-88FA-5387833AFE8A}" type="pres">
      <dgm:prSet presAssocID="{750B62A1-C080-4041-AA13-7C07BBA4393E}" presName="rootConnector3" presStyleLbl="asst2" presStyleIdx="3" presStyleCnt="4"/>
      <dgm:spPr/>
      <dgm:t>
        <a:bodyPr/>
        <a:lstStyle/>
        <a:p>
          <a:endParaRPr lang="es-CL"/>
        </a:p>
      </dgm:t>
    </dgm:pt>
    <dgm:pt modelId="{4F4DE274-A18F-4C01-8BFC-79B38DA2BD55}" type="pres">
      <dgm:prSet presAssocID="{750B62A1-C080-4041-AA13-7C07BBA4393E}" presName="hierChild6" presStyleCnt="0"/>
      <dgm:spPr/>
    </dgm:pt>
    <dgm:pt modelId="{7BA1BDA2-960F-4243-B754-CA2442563FF5}" type="pres">
      <dgm:prSet presAssocID="{750B62A1-C080-4041-AA13-7C07BBA4393E}" presName="hierChild7" presStyleCnt="0"/>
      <dgm:spPr/>
    </dgm:pt>
    <dgm:pt modelId="{2348E334-767E-4CB3-8147-F35EDB11FA66}" type="pres">
      <dgm:prSet presAssocID="{2CD54023-0FF3-4DAF-A345-321231756958}" presName="Name37" presStyleLbl="parChTrans1D2" presStyleIdx="2" presStyleCnt="3"/>
      <dgm:spPr/>
      <dgm:t>
        <a:bodyPr/>
        <a:lstStyle/>
        <a:p>
          <a:endParaRPr lang="es-CL"/>
        </a:p>
      </dgm:t>
    </dgm:pt>
    <dgm:pt modelId="{1774D0C4-9DA3-48A7-93B5-76AC21CFA03C}" type="pres">
      <dgm:prSet presAssocID="{E5F1B958-0688-4A3C-9E16-406E6334FD94}" presName="hierRoot2" presStyleCnt="0">
        <dgm:presLayoutVars>
          <dgm:hierBranch val="init"/>
        </dgm:presLayoutVars>
      </dgm:prSet>
      <dgm:spPr/>
    </dgm:pt>
    <dgm:pt modelId="{97297DCC-B3B3-4BF7-8417-9347D20D2555}" type="pres">
      <dgm:prSet presAssocID="{E5F1B958-0688-4A3C-9E16-406E6334FD94}" presName="rootComposite" presStyleCnt="0"/>
      <dgm:spPr/>
    </dgm:pt>
    <dgm:pt modelId="{5372AA86-082A-43C8-9823-60887C7C16CA}" type="pres">
      <dgm:prSet presAssocID="{E5F1B958-0688-4A3C-9E16-406E6334FD9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622DACF-6CC7-467F-B827-64E42199C7FB}" type="pres">
      <dgm:prSet presAssocID="{E5F1B958-0688-4A3C-9E16-406E6334FD94}" presName="rootConnector" presStyleLbl="node2" presStyleIdx="2" presStyleCnt="3"/>
      <dgm:spPr/>
      <dgm:t>
        <a:bodyPr/>
        <a:lstStyle/>
        <a:p>
          <a:endParaRPr lang="es-CL"/>
        </a:p>
      </dgm:t>
    </dgm:pt>
    <dgm:pt modelId="{EBAE8EB3-6D52-4F36-A283-A3CC46C5F077}" type="pres">
      <dgm:prSet presAssocID="{E5F1B958-0688-4A3C-9E16-406E6334FD94}" presName="hierChild4" presStyleCnt="0"/>
      <dgm:spPr/>
    </dgm:pt>
    <dgm:pt modelId="{5ED78348-1DF5-4631-99DE-070FCC77539B}" type="pres">
      <dgm:prSet presAssocID="{E5F1B958-0688-4A3C-9E16-406E6334FD94}" presName="hierChild5" presStyleCnt="0"/>
      <dgm:spPr/>
    </dgm:pt>
    <dgm:pt modelId="{92297FF4-C383-4B58-88D8-0A93CF5B995D}" type="pres">
      <dgm:prSet presAssocID="{E84AEBA1-A56A-43B1-A2E9-12C3A99473BB}" presName="hierChild3" presStyleCnt="0"/>
      <dgm:spPr/>
    </dgm:pt>
  </dgm:ptLst>
  <dgm:cxnLst>
    <dgm:cxn modelId="{087A83F0-0DF3-4E18-BDF5-8E6344F9FA40}" type="presOf" srcId="{52CD0982-E792-4049-A049-7DD89EB7E626}" destId="{8618EB0E-6E3B-4546-A752-33CE163B0FB5}" srcOrd="1" destOrd="0" presId="urn:microsoft.com/office/officeart/2005/8/layout/orgChart1"/>
    <dgm:cxn modelId="{2FABA7E8-47CD-4BB6-9220-DEA94B32429E}" type="presOf" srcId="{17A74838-BEF3-40E3-902A-EA3D8FE14A68}" destId="{01B3E555-F666-4146-956F-D8F16A258280}" srcOrd="0" destOrd="0" presId="urn:microsoft.com/office/officeart/2005/8/layout/orgChart1"/>
    <dgm:cxn modelId="{3D37EF72-7481-47EC-9C62-36C63F4B1ECF}" type="presOf" srcId="{A3AA7B35-D33C-4DB5-B8B7-A976DAE3A359}" destId="{FA7A2537-954A-44FE-B70E-751DB6FE48B3}" srcOrd="0" destOrd="0" presId="urn:microsoft.com/office/officeart/2005/8/layout/orgChart1"/>
    <dgm:cxn modelId="{300DECB7-022C-4A63-90DA-94A04B14E9D0}" type="presOf" srcId="{E84AEBA1-A56A-43B1-A2E9-12C3A99473BB}" destId="{0993C23D-3E66-4D83-9600-5C962FB88A8C}" srcOrd="1" destOrd="0" presId="urn:microsoft.com/office/officeart/2005/8/layout/orgChart1"/>
    <dgm:cxn modelId="{B107DE4A-E3D0-4CEB-914C-02F042C226E2}" type="presOf" srcId="{D7ED66C9-C143-47F0-94B9-CAADA6E47AD9}" destId="{B4DA340C-A299-4BE0-BECD-25B6C44D0BFE}" srcOrd="0" destOrd="0" presId="urn:microsoft.com/office/officeart/2005/8/layout/orgChart1"/>
    <dgm:cxn modelId="{F2343F0C-070D-43F7-87DD-093C3773094C}" type="presOf" srcId="{BDB191E7-26DB-42AF-8F0B-67F249084CFF}" destId="{72A37D08-3544-4A50-8571-0E1DA1463B64}" srcOrd="0" destOrd="0" presId="urn:microsoft.com/office/officeart/2005/8/layout/orgChart1"/>
    <dgm:cxn modelId="{EFC09F98-23E5-47A2-BC7A-3F9279FDA62B}" srcId="{4E810115-BCA8-4EB7-8FAA-65ADAB1A5F38}" destId="{BD0A9F68-5731-447C-BC16-D3A3A1595214}" srcOrd="0" destOrd="0" parTransId="{2724D959-7071-4B15-A49C-1C183C06E019}" sibTransId="{FC06D59F-EB30-4594-8126-FA78FCBE7B0A}"/>
    <dgm:cxn modelId="{DBF9073C-54FE-4CC3-901B-60C8B39B250E}" type="presOf" srcId="{BD0A9F68-5731-447C-BC16-D3A3A1595214}" destId="{03887928-E111-454E-9F45-FAEEC8101AE7}" srcOrd="0" destOrd="0" presId="urn:microsoft.com/office/officeart/2005/8/layout/orgChart1"/>
    <dgm:cxn modelId="{F69F042D-1C73-43A0-B42E-5DF13BC64AE3}" type="presOf" srcId="{750B62A1-C080-4041-AA13-7C07BBA4393E}" destId="{96A612AB-37E7-4488-BFE2-A361328C16A1}" srcOrd="0" destOrd="0" presId="urn:microsoft.com/office/officeart/2005/8/layout/orgChart1"/>
    <dgm:cxn modelId="{216084B5-02F9-4DB1-8394-3CE72E9173D9}" type="presOf" srcId="{52CD0982-E792-4049-A049-7DD89EB7E626}" destId="{570C310F-DC0E-4C67-854A-A6BB830F01D2}" srcOrd="0" destOrd="0" presId="urn:microsoft.com/office/officeart/2005/8/layout/orgChart1"/>
    <dgm:cxn modelId="{3AC17C6C-6C11-4B43-9205-C0DC51E70AED}" type="presOf" srcId="{8B0D6C50-1E6C-4B7E-81A8-C11BA4C3044B}" destId="{0DA948BC-89C0-40FB-A813-21E09D6B1930}" srcOrd="0" destOrd="0" presId="urn:microsoft.com/office/officeart/2005/8/layout/orgChart1"/>
    <dgm:cxn modelId="{747C4363-DC6E-4F44-8DFD-25242388FDAE}" type="presOf" srcId="{985EC64C-E1B6-466E-8A22-61AF4BF7E8F2}" destId="{5CC33BFF-67BF-4338-909D-CEE1E9A1C599}" srcOrd="0" destOrd="0" presId="urn:microsoft.com/office/officeart/2005/8/layout/orgChart1"/>
    <dgm:cxn modelId="{AB397ED0-0608-4D1A-9797-F3F455A5ABBE}" srcId="{4E810115-BCA8-4EB7-8FAA-65ADAB1A5F38}" destId="{52CD0982-E792-4049-A049-7DD89EB7E626}" srcOrd="1" destOrd="0" parTransId="{8B0D6C50-1E6C-4B7E-81A8-C11BA4C3044B}" sibTransId="{3C80ED9F-F9F9-4561-97E3-6585D8D382EB}"/>
    <dgm:cxn modelId="{92BA2ECA-AF4D-42F0-9630-2075B15BBA87}" srcId="{E84AEBA1-A56A-43B1-A2E9-12C3A99473BB}" destId="{BDB191E7-26DB-42AF-8F0B-67F249084CFF}" srcOrd="1" destOrd="0" parTransId="{978F68BD-EC16-4C3B-844D-ECD4B6DE6C12}" sibTransId="{9F8BD38F-5FAE-427E-BBD8-08C80842697E}"/>
    <dgm:cxn modelId="{2EBBFC90-6C08-49B3-977A-91B595958E78}" type="presOf" srcId="{2CD54023-0FF3-4DAF-A345-321231756958}" destId="{2348E334-767E-4CB3-8147-F35EDB11FA66}" srcOrd="0" destOrd="0" presId="urn:microsoft.com/office/officeart/2005/8/layout/orgChart1"/>
    <dgm:cxn modelId="{6B0A7B04-EAB8-4AC5-B150-F925493545AA}" type="presOf" srcId="{BDB191E7-26DB-42AF-8F0B-67F249084CFF}" destId="{E5295578-CFAB-4DA4-A127-4D2825206087}" srcOrd="1" destOrd="0" presId="urn:microsoft.com/office/officeart/2005/8/layout/orgChart1"/>
    <dgm:cxn modelId="{23A23C0E-F57A-4A04-A0EF-D6CC489D68F3}" type="presOf" srcId="{750B62A1-C080-4041-AA13-7C07BBA4393E}" destId="{26A3EEB5-E295-45D5-88FA-5387833AFE8A}" srcOrd="1" destOrd="0" presId="urn:microsoft.com/office/officeart/2005/8/layout/orgChart1"/>
    <dgm:cxn modelId="{50FAC012-7772-4C2F-BDB6-44433B8A407A}" type="presOf" srcId="{978F68BD-EC16-4C3B-844D-ECD4B6DE6C12}" destId="{AB76DD07-C865-4FBB-AFFF-668A1F800D2A}" srcOrd="0" destOrd="0" presId="urn:microsoft.com/office/officeart/2005/8/layout/orgChart1"/>
    <dgm:cxn modelId="{AD922B9C-F31B-4676-9F55-D58797D20CA4}" srcId="{BDB191E7-26DB-42AF-8F0B-67F249084CFF}" destId="{17A74838-BEF3-40E3-902A-EA3D8FE14A68}" srcOrd="0" destOrd="0" parTransId="{985EC64C-E1B6-466E-8A22-61AF4BF7E8F2}" sibTransId="{16EA2226-1EF4-4A8C-8883-0CB31B47ACBB}"/>
    <dgm:cxn modelId="{EB60BAB1-922A-49E7-8A35-9A5EC57C8C3F}" type="presOf" srcId="{4E810115-BCA8-4EB7-8FAA-65ADAB1A5F38}" destId="{9C494444-ED69-467A-B23B-087B9E132B46}" srcOrd="0" destOrd="0" presId="urn:microsoft.com/office/officeart/2005/8/layout/orgChart1"/>
    <dgm:cxn modelId="{93F2EBCF-C2DF-4A8E-9715-2066ABA3378B}" srcId="{E84AEBA1-A56A-43B1-A2E9-12C3A99473BB}" destId="{E5F1B958-0688-4A3C-9E16-406E6334FD94}" srcOrd="2" destOrd="0" parTransId="{2CD54023-0FF3-4DAF-A345-321231756958}" sibTransId="{3AC8F30A-E820-40B7-8981-354FAF5FC26A}"/>
    <dgm:cxn modelId="{E374C051-BB3B-41DF-9C94-F2975AF4D349}" type="presOf" srcId="{BD0A9F68-5731-447C-BC16-D3A3A1595214}" destId="{FE46E7EA-F639-41E4-A098-F0FBA7C6942C}" srcOrd="1" destOrd="0" presId="urn:microsoft.com/office/officeart/2005/8/layout/orgChart1"/>
    <dgm:cxn modelId="{DF75D946-B3B4-45D3-83AF-F0A10B1224E0}" type="presOf" srcId="{4E810115-BCA8-4EB7-8FAA-65ADAB1A5F38}" destId="{AC055A11-AFFF-4B6D-AA8B-5AF1A92455E0}" srcOrd="1" destOrd="0" presId="urn:microsoft.com/office/officeart/2005/8/layout/orgChart1"/>
    <dgm:cxn modelId="{D43402EA-42FD-4829-9BB1-2011843D4152}" type="presOf" srcId="{17A74838-BEF3-40E3-902A-EA3D8FE14A68}" destId="{C392D57C-27D0-4892-B50E-673BB1169753}" srcOrd="1" destOrd="0" presId="urn:microsoft.com/office/officeart/2005/8/layout/orgChart1"/>
    <dgm:cxn modelId="{B7998E68-8E5A-480A-85C6-480826142659}" type="presOf" srcId="{E5F1B958-0688-4A3C-9E16-406E6334FD94}" destId="{9622DACF-6CC7-467F-B827-64E42199C7FB}" srcOrd="1" destOrd="0" presId="urn:microsoft.com/office/officeart/2005/8/layout/orgChart1"/>
    <dgm:cxn modelId="{B751B9B2-8AD2-4CA7-B072-7CB9F736CA9E}" srcId="{D7ED66C9-C143-47F0-94B9-CAADA6E47AD9}" destId="{E84AEBA1-A56A-43B1-A2E9-12C3A99473BB}" srcOrd="0" destOrd="0" parTransId="{70CA4330-102A-47E3-AB2D-6852021AEA23}" sibTransId="{891CB253-95CD-47BF-BCA7-3ABC92E18A4B}"/>
    <dgm:cxn modelId="{7A5C1585-F2E7-487E-86AD-F301D28587DE}" type="presOf" srcId="{E84AEBA1-A56A-43B1-A2E9-12C3A99473BB}" destId="{8D80A569-D398-4AFA-8C1A-68DD5706B8EA}" srcOrd="0" destOrd="0" presId="urn:microsoft.com/office/officeart/2005/8/layout/orgChart1"/>
    <dgm:cxn modelId="{95100327-1CB4-4E79-BCB6-C5ED3C360D80}" type="presOf" srcId="{2724D959-7071-4B15-A49C-1C183C06E019}" destId="{488823F8-4DC5-4ADD-8AC5-DC3C5D8B464F}" srcOrd="0" destOrd="0" presId="urn:microsoft.com/office/officeart/2005/8/layout/orgChart1"/>
    <dgm:cxn modelId="{7C33A1E9-A930-4963-A806-57A49D2077AD}" type="presOf" srcId="{E5F1B958-0688-4A3C-9E16-406E6334FD94}" destId="{5372AA86-082A-43C8-9823-60887C7C16CA}" srcOrd="0" destOrd="0" presId="urn:microsoft.com/office/officeart/2005/8/layout/orgChart1"/>
    <dgm:cxn modelId="{7218E9A7-C465-4E93-AD02-5B3D5401027B}" srcId="{BDB191E7-26DB-42AF-8F0B-67F249084CFF}" destId="{750B62A1-C080-4041-AA13-7C07BBA4393E}" srcOrd="1" destOrd="0" parTransId="{A3AA7B35-D33C-4DB5-B8B7-A976DAE3A359}" sibTransId="{E0107A63-BFC7-4D75-BD41-B6CF27BBC4B2}"/>
    <dgm:cxn modelId="{3F9EC157-98A2-4312-91EE-F5D8C3E33A81}" type="presOf" srcId="{84457BC4-B9DB-4FD5-8572-2EF5AC64F1F8}" destId="{DB917E27-E776-45F7-B4E5-0D2B042E18A0}" srcOrd="0" destOrd="0" presId="urn:microsoft.com/office/officeart/2005/8/layout/orgChart1"/>
    <dgm:cxn modelId="{955F7F24-C520-4975-ACF9-3219392E716B}" srcId="{E84AEBA1-A56A-43B1-A2E9-12C3A99473BB}" destId="{4E810115-BCA8-4EB7-8FAA-65ADAB1A5F38}" srcOrd="0" destOrd="0" parTransId="{84457BC4-B9DB-4FD5-8572-2EF5AC64F1F8}" sibTransId="{05870853-4C17-43D5-AEEF-B24220B04921}"/>
    <dgm:cxn modelId="{09D0EE99-7EC8-4E90-B8DD-0E66C26410AE}" type="presParOf" srcId="{B4DA340C-A299-4BE0-BECD-25B6C44D0BFE}" destId="{446232BE-45AB-44A2-84DE-A8CE9BCF5447}" srcOrd="0" destOrd="0" presId="urn:microsoft.com/office/officeart/2005/8/layout/orgChart1"/>
    <dgm:cxn modelId="{49001360-7C91-4504-8E53-8C1E3E106FC5}" type="presParOf" srcId="{446232BE-45AB-44A2-84DE-A8CE9BCF5447}" destId="{F8532A4C-D41E-40E4-8F03-EDD0FCBF2756}" srcOrd="0" destOrd="0" presId="urn:microsoft.com/office/officeart/2005/8/layout/orgChart1"/>
    <dgm:cxn modelId="{406F0E39-E2AF-4F08-A2ED-68A5C76D9E0F}" type="presParOf" srcId="{F8532A4C-D41E-40E4-8F03-EDD0FCBF2756}" destId="{8D80A569-D398-4AFA-8C1A-68DD5706B8EA}" srcOrd="0" destOrd="0" presId="urn:microsoft.com/office/officeart/2005/8/layout/orgChart1"/>
    <dgm:cxn modelId="{999DF569-8664-4043-B608-D96D8EEC7C8C}" type="presParOf" srcId="{F8532A4C-D41E-40E4-8F03-EDD0FCBF2756}" destId="{0993C23D-3E66-4D83-9600-5C962FB88A8C}" srcOrd="1" destOrd="0" presId="urn:microsoft.com/office/officeart/2005/8/layout/orgChart1"/>
    <dgm:cxn modelId="{0C9C86C5-8D3A-458F-A256-8F017AE7E3B9}" type="presParOf" srcId="{446232BE-45AB-44A2-84DE-A8CE9BCF5447}" destId="{07663043-1E46-43D5-B976-81ADC17C2A67}" srcOrd="1" destOrd="0" presId="urn:microsoft.com/office/officeart/2005/8/layout/orgChart1"/>
    <dgm:cxn modelId="{6F22CBE1-1F94-4DF7-9205-E2760E3636CA}" type="presParOf" srcId="{07663043-1E46-43D5-B976-81ADC17C2A67}" destId="{DB917E27-E776-45F7-B4E5-0D2B042E18A0}" srcOrd="0" destOrd="0" presId="urn:microsoft.com/office/officeart/2005/8/layout/orgChart1"/>
    <dgm:cxn modelId="{1F812FEE-7A1A-460A-9501-78B2FF90D9B7}" type="presParOf" srcId="{07663043-1E46-43D5-B976-81ADC17C2A67}" destId="{001512C4-4B8C-4D14-B41F-5F7F15D89D5D}" srcOrd="1" destOrd="0" presId="urn:microsoft.com/office/officeart/2005/8/layout/orgChart1"/>
    <dgm:cxn modelId="{F27313F6-1E37-4968-8F46-4630F8AEC7C8}" type="presParOf" srcId="{001512C4-4B8C-4D14-B41F-5F7F15D89D5D}" destId="{12D52099-083E-44DB-BB51-40B893A3785C}" srcOrd="0" destOrd="0" presId="urn:microsoft.com/office/officeart/2005/8/layout/orgChart1"/>
    <dgm:cxn modelId="{5121DDBB-30BF-4675-885D-38814164CEDF}" type="presParOf" srcId="{12D52099-083E-44DB-BB51-40B893A3785C}" destId="{9C494444-ED69-467A-B23B-087B9E132B46}" srcOrd="0" destOrd="0" presId="urn:microsoft.com/office/officeart/2005/8/layout/orgChart1"/>
    <dgm:cxn modelId="{0051A9F3-9B8B-4468-95A8-14D3A91FBA91}" type="presParOf" srcId="{12D52099-083E-44DB-BB51-40B893A3785C}" destId="{AC055A11-AFFF-4B6D-AA8B-5AF1A92455E0}" srcOrd="1" destOrd="0" presId="urn:microsoft.com/office/officeart/2005/8/layout/orgChart1"/>
    <dgm:cxn modelId="{E523391C-CAF7-4389-9297-FB2A42B8CE18}" type="presParOf" srcId="{001512C4-4B8C-4D14-B41F-5F7F15D89D5D}" destId="{F898CE68-C6D7-4054-AD4C-3F7BF74401D1}" srcOrd="1" destOrd="0" presId="urn:microsoft.com/office/officeart/2005/8/layout/orgChart1"/>
    <dgm:cxn modelId="{474A645C-202A-4F81-916C-9A8B1DE7B79B}" type="presParOf" srcId="{001512C4-4B8C-4D14-B41F-5F7F15D89D5D}" destId="{88BCAE8F-B4B6-42E1-95E3-F8D79A974FD8}" srcOrd="2" destOrd="0" presId="urn:microsoft.com/office/officeart/2005/8/layout/orgChart1"/>
    <dgm:cxn modelId="{830A40D2-D848-4686-B452-A7622454CB17}" type="presParOf" srcId="{88BCAE8F-B4B6-42E1-95E3-F8D79A974FD8}" destId="{488823F8-4DC5-4ADD-8AC5-DC3C5D8B464F}" srcOrd="0" destOrd="0" presId="urn:microsoft.com/office/officeart/2005/8/layout/orgChart1"/>
    <dgm:cxn modelId="{AC72F750-1D86-410B-B6ED-CE90CA9C8705}" type="presParOf" srcId="{88BCAE8F-B4B6-42E1-95E3-F8D79A974FD8}" destId="{636BA8A4-3631-4B32-AEE5-2A2D4BEDD29C}" srcOrd="1" destOrd="0" presId="urn:microsoft.com/office/officeart/2005/8/layout/orgChart1"/>
    <dgm:cxn modelId="{1AAEF341-B679-4C08-AEAF-B5C665565DD4}" type="presParOf" srcId="{636BA8A4-3631-4B32-AEE5-2A2D4BEDD29C}" destId="{7491D540-FD1D-4258-8155-FFAD2C1FA4CE}" srcOrd="0" destOrd="0" presId="urn:microsoft.com/office/officeart/2005/8/layout/orgChart1"/>
    <dgm:cxn modelId="{A23CF2BE-2694-43D8-BEA5-711C9CB740ED}" type="presParOf" srcId="{7491D540-FD1D-4258-8155-FFAD2C1FA4CE}" destId="{03887928-E111-454E-9F45-FAEEC8101AE7}" srcOrd="0" destOrd="0" presId="urn:microsoft.com/office/officeart/2005/8/layout/orgChart1"/>
    <dgm:cxn modelId="{206C5A85-D2A8-4E75-9909-3894467C7DEC}" type="presParOf" srcId="{7491D540-FD1D-4258-8155-FFAD2C1FA4CE}" destId="{FE46E7EA-F639-41E4-A098-F0FBA7C6942C}" srcOrd="1" destOrd="0" presId="urn:microsoft.com/office/officeart/2005/8/layout/orgChart1"/>
    <dgm:cxn modelId="{269F0A1A-9570-4B26-B25C-7A853234A773}" type="presParOf" srcId="{636BA8A4-3631-4B32-AEE5-2A2D4BEDD29C}" destId="{F6988F23-D45C-458E-93D1-0B76E1F33C1D}" srcOrd="1" destOrd="0" presId="urn:microsoft.com/office/officeart/2005/8/layout/orgChart1"/>
    <dgm:cxn modelId="{5CB062C5-17CA-4B5E-A6F4-043D5C3D03D3}" type="presParOf" srcId="{636BA8A4-3631-4B32-AEE5-2A2D4BEDD29C}" destId="{E04AF80D-5FE3-4C8F-8919-575B0DA16276}" srcOrd="2" destOrd="0" presId="urn:microsoft.com/office/officeart/2005/8/layout/orgChart1"/>
    <dgm:cxn modelId="{560FCF13-00FE-48FE-9699-A986E53F9540}" type="presParOf" srcId="{88BCAE8F-B4B6-42E1-95E3-F8D79A974FD8}" destId="{0DA948BC-89C0-40FB-A813-21E09D6B1930}" srcOrd="2" destOrd="0" presId="urn:microsoft.com/office/officeart/2005/8/layout/orgChart1"/>
    <dgm:cxn modelId="{8995FDB0-837E-402B-A134-705911CB2D23}" type="presParOf" srcId="{88BCAE8F-B4B6-42E1-95E3-F8D79A974FD8}" destId="{0E35EF9E-76F7-4664-A3A8-F8447E7D712A}" srcOrd="3" destOrd="0" presId="urn:microsoft.com/office/officeart/2005/8/layout/orgChart1"/>
    <dgm:cxn modelId="{056AFB5E-6D63-471D-85A4-1C8FC76423CF}" type="presParOf" srcId="{0E35EF9E-76F7-4664-A3A8-F8447E7D712A}" destId="{07236015-C41F-408A-8A22-98D05AD0B2B1}" srcOrd="0" destOrd="0" presId="urn:microsoft.com/office/officeart/2005/8/layout/orgChart1"/>
    <dgm:cxn modelId="{6B2A25E9-6572-41DA-8EF1-E8B37AFC0A43}" type="presParOf" srcId="{07236015-C41F-408A-8A22-98D05AD0B2B1}" destId="{570C310F-DC0E-4C67-854A-A6BB830F01D2}" srcOrd="0" destOrd="0" presId="urn:microsoft.com/office/officeart/2005/8/layout/orgChart1"/>
    <dgm:cxn modelId="{54BB1D22-73E5-4134-83F2-9554CFAD7268}" type="presParOf" srcId="{07236015-C41F-408A-8A22-98D05AD0B2B1}" destId="{8618EB0E-6E3B-4546-A752-33CE163B0FB5}" srcOrd="1" destOrd="0" presId="urn:microsoft.com/office/officeart/2005/8/layout/orgChart1"/>
    <dgm:cxn modelId="{DB7B0CA6-AF2C-432F-AE93-D27359FD1BCD}" type="presParOf" srcId="{0E35EF9E-76F7-4664-A3A8-F8447E7D712A}" destId="{E9ED0232-A1F1-4B2A-98FB-BDD3B5801C98}" srcOrd="1" destOrd="0" presId="urn:microsoft.com/office/officeart/2005/8/layout/orgChart1"/>
    <dgm:cxn modelId="{17DA45B8-FE7D-423C-B7FA-C4A2E1DAC3E1}" type="presParOf" srcId="{0E35EF9E-76F7-4664-A3A8-F8447E7D712A}" destId="{64904B16-D3E0-4AA7-BDA9-979395E28467}" srcOrd="2" destOrd="0" presId="urn:microsoft.com/office/officeart/2005/8/layout/orgChart1"/>
    <dgm:cxn modelId="{9A11C627-D3EC-47A7-8F7D-A2EF60EF281C}" type="presParOf" srcId="{07663043-1E46-43D5-B976-81ADC17C2A67}" destId="{AB76DD07-C865-4FBB-AFFF-668A1F800D2A}" srcOrd="2" destOrd="0" presId="urn:microsoft.com/office/officeart/2005/8/layout/orgChart1"/>
    <dgm:cxn modelId="{651F89F2-9344-4FBE-8786-029EE406CD07}" type="presParOf" srcId="{07663043-1E46-43D5-B976-81ADC17C2A67}" destId="{A76B9B05-2226-4370-841B-CA953AB44088}" srcOrd="3" destOrd="0" presId="urn:microsoft.com/office/officeart/2005/8/layout/orgChart1"/>
    <dgm:cxn modelId="{5ADC8314-53AA-4650-9A62-1FA172E12C0B}" type="presParOf" srcId="{A76B9B05-2226-4370-841B-CA953AB44088}" destId="{F0D6CF9F-68D8-423F-A209-4E010351CFE0}" srcOrd="0" destOrd="0" presId="urn:microsoft.com/office/officeart/2005/8/layout/orgChart1"/>
    <dgm:cxn modelId="{385CF0C1-E859-479A-8ACF-AB2607FFB58C}" type="presParOf" srcId="{F0D6CF9F-68D8-423F-A209-4E010351CFE0}" destId="{72A37D08-3544-4A50-8571-0E1DA1463B64}" srcOrd="0" destOrd="0" presId="urn:microsoft.com/office/officeart/2005/8/layout/orgChart1"/>
    <dgm:cxn modelId="{B3CF9384-CC0E-40C5-A63E-68C66CD3F653}" type="presParOf" srcId="{F0D6CF9F-68D8-423F-A209-4E010351CFE0}" destId="{E5295578-CFAB-4DA4-A127-4D2825206087}" srcOrd="1" destOrd="0" presId="urn:microsoft.com/office/officeart/2005/8/layout/orgChart1"/>
    <dgm:cxn modelId="{32420B58-7475-4AEF-86AD-87E2CB062FC3}" type="presParOf" srcId="{A76B9B05-2226-4370-841B-CA953AB44088}" destId="{6113788F-A7A9-4359-8025-F509151B0D0D}" srcOrd="1" destOrd="0" presId="urn:microsoft.com/office/officeart/2005/8/layout/orgChart1"/>
    <dgm:cxn modelId="{199D5447-27F0-4F06-B608-8223BD1CE4CB}" type="presParOf" srcId="{A76B9B05-2226-4370-841B-CA953AB44088}" destId="{4B777352-CC3C-4726-BD8B-1064860945FE}" srcOrd="2" destOrd="0" presId="urn:microsoft.com/office/officeart/2005/8/layout/orgChart1"/>
    <dgm:cxn modelId="{0D7B793D-30B1-49BC-AA28-0BB532ED87D5}" type="presParOf" srcId="{4B777352-CC3C-4726-BD8B-1064860945FE}" destId="{5CC33BFF-67BF-4338-909D-CEE1E9A1C599}" srcOrd="0" destOrd="0" presId="urn:microsoft.com/office/officeart/2005/8/layout/orgChart1"/>
    <dgm:cxn modelId="{B84709CD-6A2A-40A5-AD41-5AD79E8E9944}" type="presParOf" srcId="{4B777352-CC3C-4726-BD8B-1064860945FE}" destId="{A614A39D-EB19-4739-B738-A35677929BC0}" srcOrd="1" destOrd="0" presId="urn:microsoft.com/office/officeart/2005/8/layout/orgChart1"/>
    <dgm:cxn modelId="{F86727F2-9D9E-4F78-9FAB-2ACE53DBE3BA}" type="presParOf" srcId="{A614A39D-EB19-4739-B738-A35677929BC0}" destId="{1FD6277C-94D0-4450-9D4C-DE4D0356E7DC}" srcOrd="0" destOrd="0" presId="urn:microsoft.com/office/officeart/2005/8/layout/orgChart1"/>
    <dgm:cxn modelId="{302C2670-5EBC-451F-8DD3-93516DC248D7}" type="presParOf" srcId="{1FD6277C-94D0-4450-9D4C-DE4D0356E7DC}" destId="{01B3E555-F666-4146-956F-D8F16A258280}" srcOrd="0" destOrd="0" presId="urn:microsoft.com/office/officeart/2005/8/layout/orgChart1"/>
    <dgm:cxn modelId="{15B5FE56-D261-47E3-8613-6FC239402DF1}" type="presParOf" srcId="{1FD6277C-94D0-4450-9D4C-DE4D0356E7DC}" destId="{C392D57C-27D0-4892-B50E-673BB1169753}" srcOrd="1" destOrd="0" presId="urn:microsoft.com/office/officeart/2005/8/layout/orgChart1"/>
    <dgm:cxn modelId="{105BFB47-889B-4D31-8EA9-E71BC33904FB}" type="presParOf" srcId="{A614A39D-EB19-4739-B738-A35677929BC0}" destId="{6EF1EA52-9DDF-4B1A-8EC0-FD61A90057B4}" srcOrd="1" destOrd="0" presId="urn:microsoft.com/office/officeart/2005/8/layout/orgChart1"/>
    <dgm:cxn modelId="{C62AEF4F-6BE8-46D6-83E0-F13969D0C519}" type="presParOf" srcId="{A614A39D-EB19-4739-B738-A35677929BC0}" destId="{7CB5859D-95D2-442A-B816-FCF6F284E44C}" srcOrd="2" destOrd="0" presId="urn:microsoft.com/office/officeart/2005/8/layout/orgChart1"/>
    <dgm:cxn modelId="{6B44A7DD-3E04-48B5-BDA0-29C4E8C6311F}" type="presParOf" srcId="{4B777352-CC3C-4726-BD8B-1064860945FE}" destId="{FA7A2537-954A-44FE-B70E-751DB6FE48B3}" srcOrd="2" destOrd="0" presId="urn:microsoft.com/office/officeart/2005/8/layout/orgChart1"/>
    <dgm:cxn modelId="{6C865CE5-12E1-4713-B551-0CBBBA769432}" type="presParOf" srcId="{4B777352-CC3C-4726-BD8B-1064860945FE}" destId="{11931EEB-1214-4695-99C7-F0246F175155}" srcOrd="3" destOrd="0" presId="urn:microsoft.com/office/officeart/2005/8/layout/orgChart1"/>
    <dgm:cxn modelId="{4A5F534B-8010-4CDB-AE04-6E3762E14DF0}" type="presParOf" srcId="{11931EEB-1214-4695-99C7-F0246F175155}" destId="{B1B8146F-FF92-4B49-B001-30A59939D266}" srcOrd="0" destOrd="0" presId="urn:microsoft.com/office/officeart/2005/8/layout/orgChart1"/>
    <dgm:cxn modelId="{8B2AB73A-E1C4-405A-A248-6C59C9260460}" type="presParOf" srcId="{B1B8146F-FF92-4B49-B001-30A59939D266}" destId="{96A612AB-37E7-4488-BFE2-A361328C16A1}" srcOrd="0" destOrd="0" presId="urn:microsoft.com/office/officeart/2005/8/layout/orgChart1"/>
    <dgm:cxn modelId="{79856B5B-8656-43D7-9969-0F7F1AF29BE1}" type="presParOf" srcId="{B1B8146F-FF92-4B49-B001-30A59939D266}" destId="{26A3EEB5-E295-45D5-88FA-5387833AFE8A}" srcOrd="1" destOrd="0" presId="urn:microsoft.com/office/officeart/2005/8/layout/orgChart1"/>
    <dgm:cxn modelId="{C1E0EFE5-FAA0-4E9B-AA9E-4583C84297B2}" type="presParOf" srcId="{11931EEB-1214-4695-99C7-F0246F175155}" destId="{4F4DE274-A18F-4C01-8BFC-79B38DA2BD55}" srcOrd="1" destOrd="0" presId="urn:microsoft.com/office/officeart/2005/8/layout/orgChart1"/>
    <dgm:cxn modelId="{DC0A2EA1-9E46-42D2-A065-48E831CD2CE8}" type="presParOf" srcId="{11931EEB-1214-4695-99C7-F0246F175155}" destId="{7BA1BDA2-960F-4243-B754-CA2442563FF5}" srcOrd="2" destOrd="0" presId="urn:microsoft.com/office/officeart/2005/8/layout/orgChart1"/>
    <dgm:cxn modelId="{435D911C-DD83-49DA-8665-DD239DCCEA1A}" type="presParOf" srcId="{07663043-1E46-43D5-B976-81ADC17C2A67}" destId="{2348E334-767E-4CB3-8147-F35EDB11FA66}" srcOrd="4" destOrd="0" presId="urn:microsoft.com/office/officeart/2005/8/layout/orgChart1"/>
    <dgm:cxn modelId="{60E3838A-E925-404B-969A-023A24E4BE23}" type="presParOf" srcId="{07663043-1E46-43D5-B976-81ADC17C2A67}" destId="{1774D0C4-9DA3-48A7-93B5-76AC21CFA03C}" srcOrd="5" destOrd="0" presId="urn:microsoft.com/office/officeart/2005/8/layout/orgChart1"/>
    <dgm:cxn modelId="{DD4BF835-F207-41D7-8FB3-F797A33AD858}" type="presParOf" srcId="{1774D0C4-9DA3-48A7-93B5-76AC21CFA03C}" destId="{97297DCC-B3B3-4BF7-8417-9347D20D2555}" srcOrd="0" destOrd="0" presId="urn:microsoft.com/office/officeart/2005/8/layout/orgChart1"/>
    <dgm:cxn modelId="{D8219D5A-CA69-4D71-9F1B-C8AFB5E313F2}" type="presParOf" srcId="{97297DCC-B3B3-4BF7-8417-9347D20D2555}" destId="{5372AA86-082A-43C8-9823-60887C7C16CA}" srcOrd="0" destOrd="0" presId="urn:microsoft.com/office/officeart/2005/8/layout/orgChart1"/>
    <dgm:cxn modelId="{18D15C3B-5E22-4C23-B66A-D11EB4ABFADF}" type="presParOf" srcId="{97297DCC-B3B3-4BF7-8417-9347D20D2555}" destId="{9622DACF-6CC7-467F-B827-64E42199C7FB}" srcOrd="1" destOrd="0" presId="urn:microsoft.com/office/officeart/2005/8/layout/orgChart1"/>
    <dgm:cxn modelId="{D7FA50A1-4E98-4992-B6C6-18977A3995ED}" type="presParOf" srcId="{1774D0C4-9DA3-48A7-93B5-76AC21CFA03C}" destId="{EBAE8EB3-6D52-4F36-A283-A3CC46C5F077}" srcOrd="1" destOrd="0" presId="urn:microsoft.com/office/officeart/2005/8/layout/orgChart1"/>
    <dgm:cxn modelId="{AEEF7816-3833-4221-AF28-3EF77AC76C37}" type="presParOf" srcId="{1774D0C4-9DA3-48A7-93B5-76AC21CFA03C}" destId="{5ED78348-1DF5-4631-99DE-070FCC77539B}" srcOrd="2" destOrd="0" presId="urn:microsoft.com/office/officeart/2005/8/layout/orgChart1"/>
    <dgm:cxn modelId="{A5DCD2EE-9C94-4D19-8631-DD9066B8CCA5}" type="presParOf" srcId="{446232BE-45AB-44A2-84DE-A8CE9BCF5447}" destId="{92297FF4-C383-4B58-88D8-0A93CF5B995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1AC18C-8B19-425B-9E45-D6E7AF8B493E}" type="doc">
      <dgm:prSet loTypeId="urn:microsoft.com/office/officeart/2005/8/layout/orgChart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L"/>
        </a:p>
      </dgm:t>
    </dgm:pt>
    <dgm:pt modelId="{E46DE874-270E-48F4-94F7-1E682DDAB8C3}">
      <dgm:prSet phldrT="[Texto]" custT="1"/>
      <dgm:spPr/>
      <dgm:t>
        <a:bodyPr/>
        <a:lstStyle/>
        <a:p>
          <a:r>
            <a:rPr lang="es-CL" sz="3400" b="1" dirty="0" smtClean="0"/>
            <a:t>Institución</a:t>
          </a:r>
        </a:p>
        <a:p>
          <a:r>
            <a:rPr lang="es-CL" sz="2000" dirty="0" smtClean="0"/>
            <a:t>Interviene</a:t>
          </a:r>
          <a:endParaRPr lang="es-CL" sz="2000" dirty="0"/>
        </a:p>
      </dgm:t>
    </dgm:pt>
    <dgm:pt modelId="{22D2891A-54EE-446E-8C6D-58820E0749FF}" type="parTrans" cxnId="{0E201DB6-7EC6-4BC0-B81A-A361693E256D}">
      <dgm:prSet/>
      <dgm:spPr/>
      <dgm:t>
        <a:bodyPr/>
        <a:lstStyle/>
        <a:p>
          <a:endParaRPr lang="es-CL"/>
        </a:p>
      </dgm:t>
    </dgm:pt>
    <dgm:pt modelId="{E85D8A0D-BF3C-4E2F-A5BA-71E21A836ECA}" type="sibTrans" cxnId="{0E201DB6-7EC6-4BC0-B81A-A361693E256D}">
      <dgm:prSet/>
      <dgm:spPr/>
      <dgm:t>
        <a:bodyPr/>
        <a:lstStyle/>
        <a:p>
          <a:endParaRPr lang="es-CL"/>
        </a:p>
      </dgm:t>
    </dgm:pt>
    <dgm:pt modelId="{253C4CFC-6816-4D13-8B0E-F4677C8162F3}">
      <dgm:prSet phldrT="[Texto]"/>
      <dgm:spPr/>
      <dgm:t>
        <a:bodyPr/>
        <a:lstStyle/>
        <a:p>
          <a:r>
            <a:rPr lang="es-CL" dirty="0" smtClean="0"/>
            <a:t>Modelo “no hacer nada”</a:t>
          </a:r>
          <a:endParaRPr lang="es-CL" dirty="0"/>
        </a:p>
      </dgm:t>
    </dgm:pt>
    <dgm:pt modelId="{F6E8732E-24A6-4AC1-8C78-CE5739BA5803}" type="parTrans" cxnId="{18390ABC-CDE8-4555-B3FC-5A3F9ADE02D9}">
      <dgm:prSet/>
      <dgm:spPr/>
      <dgm:t>
        <a:bodyPr/>
        <a:lstStyle/>
        <a:p>
          <a:endParaRPr lang="es-CL"/>
        </a:p>
      </dgm:t>
    </dgm:pt>
    <dgm:pt modelId="{20691C00-73FF-4964-A707-AE5FE4EC8897}" type="sibTrans" cxnId="{18390ABC-CDE8-4555-B3FC-5A3F9ADE02D9}">
      <dgm:prSet/>
      <dgm:spPr/>
      <dgm:t>
        <a:bodyPr/>
        <a:lstStyle/>
        <a:p>
          <a:endParaRPr lang="es-CL"/>
        </a:p>
      </dgm:t>
    </dgm:pt>
    <dgm:pt modelId="{C9B7D4CD-F449-4F2C-985E-F27F4DF0C0A1}">
      <dgm:prSet phldrT="[Texto]"/>
      <dgm:spPr/>
      <dgm:t>
        <a:bodyPr/>
        <a:lstStyle/>
        <a:p>
          <a:r>
            <a:rPr lang="es-CL" dirty="0" smtClean="0"/>
            <a:t>Modelo Punitivo</a:t>
          </a:r>
          <a:endParaRPr lang="es-CL" dirty="0"/>
        </a:p>
      </dgm:t>
    </dgm:pt>
    <dgm:pt modelId="{CF94C040-4E4E-4483-8470-5D6882B7770A}" type="parTrans" cxnId="{1E544D87-BF8A-436C-911F-6419705FF58C}">
      <dgm:prSet/>
      <dgm:spPr/>
      <dgm:t>
        <a:bodyPr/>
        <a:lstStyle/>
        <a:p>
          <a:endParaRPr lang="es-CL"/>
        </a:p>
      </dgm:t>
    </dgm:pt>
    <dgm:pt modelId="{EEC74069-2227-4C3F-8921-18E4AD2CACC0}" type="sibTrans" cxnId="{1E544D87-BF8A-436C-911F-6419705FF58C}">
      <dgm:prSet/>
      <dgm:spPr/>
      <dgm:t>
        <a:bodyPr/>
        <a:lstStyle/>
        <a:p>
          <a:endParaRPr lang="es-CL"/>
        </a:p>
      </dgm:t>
    </dgm:pt>
    <dgm:pt modelId="{7C6D0DE8-5114-4840-836B-2F126C3CFDE0}">
      <dgm:prSet phldrT="[Texto]"/>
      <dgm:spPr/>
      <dgm:t>
        <a:bodyPr/>
        <a:lstStyle/>
        <a:p>
          <a:r>
            <a:rPr lang="es-CL" dirty="0" smtClean="0"/>
            <a:t>Modelo Integrado</a:t>
          </a:r>
          <a:endParaRPr lang="es-CL" dirty="0"/>
        </a:p>
      </dgm:t>
    </dgm:pt>
    <dgm:pt modelId="{622D224A-0167-454A-925B-B6F56D13C70E}" type="parTrans" cxnId="{32210B28-6019-48B4-B5F2-BB503AEB6380}">
      <dgm:prSet/>
      <dgm:spPr/>
      <dgm:t>
        <a:bodyPr/>
        <a:lstStyle/>
        <a:p>
          <a:endParaRPr lang="es-CL"/>
        </a:p>
      </dgm:t>
    </dgm:pt>
    <dgm:pt modelId="{EF4C1B81-A0FB-452B-BE4A-5F0E5BB953B1}" type="sibTrans" cxnId="{32210B28-6019-48B4-B5F2-BB503AEB6380}">
      <dgm:prSet/>
      <dgm:spPr/>
      <dgm:t>
        <a:bodyPr/>
        <a:lstStyle/>
        <a:p>
          <a:endParaRPr lang="es-CL"/>
        </a:p>
      </dgm:t>
    </dgm:pt>
    <dgm:pt modelId="{97F64ABE-F487-4BBF-BE66-8251A72F61BE}" type="pres">
      <dgm:prSet presAssocID="{791AC18C-8B19-425B-9E45-D6E7AF8B493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22739E51-7324-4FB8-AE0B-E73B54A327AB}" type="pres">
      <dgm:prSet presAssocID="{E46DE874-270E-48F4-94F7-1E682DDAB8C3}" presName="hierRoot1" presStyleCnt="0">
        <dgm:presLayoutVars>
          <dgm:hierBranch val="init"/>
        </dgm:presLayoutVars>
      </dgm:prSet>
      <dgm:spPr/>
    </dgm:pt>
    <dgm:pt modelId="{C92A8AAC-DD05-49A3-8E18-32BFEB9E4A7E}" type="pres">
      <dgm:prSet presAssocID="{E46DE874-270E-48F4-94F7-1E682DDAB8C3}" presName="rootComposite1" presStyleCnt="0"/>
      <dgm:spPr/>
    </dgm:pt>
    <dgm:pt modelId="{6C43F101-8006-4D52-B5C1-571C1EA2D093}" type="pres">
      <dgm:prSet presAssocID="{E46DE874-270E-48F4-94F7-1E682DDAB8C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EF8B281-49C4-4A44-8E90-08A4106A3CB6}" type="pres">
      <dgm:prSet presAssocID="{E46DE874-270E-48F4-94F7-1E682DDAB8C3}" presName="rootConnector1" presStyleLbl="node1" presStyleIdx="0" presStyleCnt="0"/>
      <dgm:spPr/>
      <dgm:t>
        <a:bodyPr/>
        <a:lstStyle/>
        <a:p>
          <a:endParaRPr lang="es-CL"/>
        </a:p>
      </dgm:t>
    </dgm:pt>
    <dgm:pt modelId="{DFFAD5BB-677F-4550-9B46-646411770E47}" type="pres">
      <dgm:prSet presAssocID="{E46DE874-270E-48F4-94F7-1E682DDAB8C3}" presName="hierChild2" presStyleCnt="0"/>
      <dgm:spPr/>
    </dgm:pt>
    <dgm:pt modelId="{7E7E3EA2-0068-41B5-8D77-7D4904C5AD47}" type="pres">
      <dgm:prSet presAssocID="{F6E8732E-24A6-4AC1-8C78-CE5739BA5803}" presName="Name37" presStyleLbl="parChTrans1D2" presStyleIdx="0" presStyleCnt="3"/>
      <dgm:spPr/>
      <dgm:t>
        <a:bodyPr/>
        <a:lstStyle/>
        <a:p>
          <a:endParaRPr lang="es-CL"/>
        </a:p>
      </dgm:t>
    </dgm:pt>
    <dgm:pt modelId="{58E761C9-0A5B-4D04-9E7E-7460F15D7C16}" type="pres">
      <dgm:prSet presAssocID="{253C4CFC-6816-4D13-8B0E-F4677C8162F3}" presName="hierRoot2" presStyleCnt="0">
        <dgm:presLayoutVars>
          <dgm:hierBranch val="init"/>
        </dgm:presLayoutVars>
      </dgm:prSet>
      <dgm:spPr/>
    </dgm:pt>
    <dgm:pt modelId="{C53013CA-46BC-4F51-9EDF-58E728FFA3A4}" type="pres">
      <dgm:prSet presAssocID="{253C4CFC-6816-4D13-8B0E-F4677C8162F3}" presName="rootComposite" presStyleCnt="0"/>
      <dgm:spPr/>
    </dgm:pt>
    <dgm:pt modelId="{AE106439-3DE7-42C9-AC04-766E2669A2F0}" type="pres">
      <dgm:prSet presAssocID="{253C4CFC-6816-4D13-8B0E-F4677C8162F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26520CC-23C1-4B0A-906F-DD3676279DE2}" type="pres">
      <dgm:prSet presAssocID="{253C4CFC-6816-4D13-8B0E-F4677C8162F3}" presName="rootConnector" presStyleLbl="node2" presStyleIdx="0" presStyleCnt="3"/>
      <dgm:spPr/>
      <dgm:t>
        <a:bodyPr/>
        <a:lstStyle/>
        <a:p>
          <a:endParaRPr lang="es-CL"/>
        </a:p>
      </dgm:t>
    </dgm:pt>
    <dgm:pt modelId="{D4115D9A-F9EE-4102-B082-EE233A65E480}" type="pres">
      <dgm:prSet presAssocID="{253C4CFC-6816-4D13-8B0E-F4677C8162F3}" presName="hierChild4" presStyleCnt="0"/>
      <dgm:spPr/>
    </dgm:pt>
    <dgm:pt modelId="{5E092B6F-1247-4656-B2E1-21C78A05853F}" type="pres">
      <dgm:prSet presAssocID="{253C4CFC-6816-4D13-8B0E-F4677C8162F3}" presName="hierChild5" presStyleCnt="0"/>
      <dgm:spPr/>
    </dgm:pt>
    <dgm:pt modelId="{00CED14B-616B-4824-B4D4-8D1ABB0580BE}" type="pres">
      <dgm:prSet presAssocID="{CF94C040-4E4E-4483-8470-5D6882B7770A}" presName="Name37" presStyleLbl="parChTrans1D2" presStyleIdx="1" presStyleCnt="3"/>
      <dgm:spPr/>
      <dgm:t>
        <a:bodyPr/>
        <a:lstStyle/>
        <a:p>
          <a:endParaRPr lang="es-CL"/>
        </a:p>
      </dgm:t>
    </dgm:pt>
    <dgm:pt modelId="{EA11B05E-AEFC-46FF-9205-76C21FF2B807}" type="pres">
      <dgm:prSet presAssocID="{C9B7D4CD-F449-4F2C-985E-F27F4DF0C0A1}" presName="hierRoot2" presStyleCnt="0">
        <dgm:presLayoutVars>
          <dgm:hierBranch val="init"/>
        </dgm:presLayoutVars>
      </dgm:prSet>
      <dgm:spPr/>
    </dgm:pt>
    <dgm:pt modelId="{51AD0082-46D6-4F16-B8DB-F8476640F1B8}" type="pres">
      <dgm:prSet presAssocID="{C9B7D4CD-F449-4F2C-985E-F27F4DF0C0A1}" presName="rootComposite" presStyleCnt="0"/>
      <dgm:spPr/>
    </dgm:pt>
    <dgm:pt modelId="{3248935E-BA24-4186-BD45-F71AB8A02E2D}" type="pres">
      <dgm:prSet presAssocID="{C9B7D4CD-F449-4F2C-985E-F27F4DF0C0A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96372B32-CFFA-4E41-B6CC-B982DA38136D}" type="pres">
      <dgm:prSet presAssocID="{C9B7D4CD-F449-4F2C-985E-F27F4DF0C0A1}" presName="rootConnector" presStyleLbl="node2" presStyleIdx="1" presStyleCnt="3"/>
      <dgm:spPr/>
      <dgm:t>
        <a:bodyPr/>
        <a:lstStyle/>
        <a:p>
          <a:endParaRPr lang="es-CL"/>
        </a:p>
      </dgm:t>
    </dgm:pt>
    <dgm:pt modelId="{A208985E-A6E1-4B7C-83A1-1DE85984C230}" type="pres">
      <dgm:prSet presAssocID="{C9B7D4CD-F449-4F2C-985E-F27F4DF0C0A1}" presName="hierChild4" presStyleCnt="0"/>
      <dgm:spPr/>
    </dgm:pt>
    <dgm:pt modelId="{475005F1-17BA-4DBF-812A-D8456CE43021}" type="pres">
      <dgm:prSet presAssocID="{C9B7D4CD-F449-4F2C-985E-F27F4DF0C0A1}" presName="hierChild5" presStyleCnt="0"/>
      <dgm:spPr/>
    </dgm:pt>
    <dgm:pt modelId="{FCE51DA5-7849-47B7-99E3-7964C7BCBE16}" type="pres">
      <dgm:prSet presAssocID="{622D224A-0167-454A-925B-B6F56D13C70E}" presName="Name37" presStyleLbl="parChTrans1D2" presStyleIdx="2" presStyleCnt="3"/>
      <dgm:spPr/>
      <dgm:t>
        <a:bodyPr/>
        <a:lstStyle/>
        <a:p>
          <a:endParaRPr lang="es-CL"/>
        </a:p>
      </dgm:t>
    </dgm:pt>
    <dgm:pt modelId="{11D598C1-E7F4-483F-8A86-2DAE1A949873}" type="pres">
      <dgm:prSet presAssocID="{7C6D0DE8-5114-4840-836B-2F126C3CFDE0}" presName="hierRoot2" presStyleCnt="0">
        <dgm:presLayoutVars>
          <dgm:hierBranch val="init"/>
        </dgm:presLayoutVars>
      </dgm:prSet>
      <dgm:spPr/>
    </dgm:pt>
    <dgm:pt modelId="{F0F39738-70D9-4941-A080-16221155A4C1}" type="pres">
      <dgm:prSet presAssocID="{7C6D0DE8-5114-4840-836B-2F126C3CFDE0}" presName="rootComposite" presStyleCnt="0"/>
      <dgm:spPr/>
    </dgm:pt>
    <dgm:pt modelId="{2E50A592-646F-4FD1-83CF-42F2E093FCBD}" type="pres">
      <dgm:prSet presAssocID="{7C6D0DE8-5114-4840-836B-2F126C3CFDE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6539543-8827-46BD-A0EA-DA7C3440313C}" type="pres">
      <dgm:prSet presAssocID="{7C6D0DE8-5114-4840-836B-2F126C3CFDE0}" presName="rootConnector" presStyleLbl="node2" presStyleIdx="2" presStyleCnt="3"/>
      <dgm:spPr/>
      <dgm:t>
        <a:bodyPr/>
        <a:lstStyle/>
        <a:p>
          <a:endParaRPr lang="es-CL"/>
        </a:p>
      </dgm:t>
    </dgm:pt>
    <dgm:pt modelId="{F142D803-4F53-4A22-9901-9AF071A3BED0}" type="pres">
      <dgm:prSet presAssocID="{7C6D0DE8-5114-4840-836B-2F126C3CFDE0}" presName="hierChild4" presStyleCnt="0"/>
      <dgm:spPr/>
    </dgm:pt>
    <dgm:pt modelId="{D0DF8310-CB3E-4629-BCA4-DE545D378F5A}" type="pres">
      <dgm:prSet presAssocID="{7C6D0DE8-5114-4840-836B-2F126C3CFDE0}" presName="hierChild5" presStyleCnt="0"/>
      <dgm:spPr/>
    </dgm:pt>
    <dgm:pt modelId="{E748FD92-9009-46EE-BA72-FB6E3936C40B}" type="pres">
      <dgm:prSet presAssocID="{E46DE874-270E-48F4-94F7-1E682DDAB8C3}" presName="hierChild3" presStyleCnt="0"/>
      <dgm:spPr/>
    </dgm:pt>
  </dgm:ptLst>
  <dgm:cxnLst>
    <dgm:cxn modelId="{0E201DB6-7EC6-4BC0-B81A-A361693E256D}" srcId="{791AC18C-8B19-425B-9E45-D6E7AF8B493E}" destId="{E46DE874-270E-48F4-94F7-1E682DDAB8C3}" srcOrd="0" destOrd="0" parTransId="{22D2891A-54EE-446E-8C6D-58820E0749FF}" sibTransId="{E85D8A0D-BF3C-4E2F-A5BA-71E21A836ECA}"/>
    <dgm:cxn modelId="{58BDB28B-ADA5-4C05-A8D1-170110DEBB2D}" type="presOf" srcId="{E46DE874-270E-48F4-94F7-1E682DDAB8C3}" destId="{2EF8B281-49C4-4A44-8E90-08A4106A3CB6}" srcOrd="1" destOrd="0" presId="urn:microsoft.com/office/officeart/2005/8/layout/orgChart1"/>
    <dgm:cxn modelId="{1D4201BD-5F46-4A66-909E-38B5AD4EF006}" type="presOf" srcId="{C9B7D4CD-F449-4F2C-985E-F27F4DF0C0A1}" destId="{3248935E-BA24-4186-BD45-F71AB8A02E2D}" srcOrd="0" destOrd="0" presId="urn:microsoft.com/office/officeart/2005/8/layout/orgChart1"/>
    <dgm:cxn modelId="{BECD8F5C-0F1F-46E1-8BCD-EE3CC01765A0}" type="presOf" srcId="{F6E8732E-24A6-4AC1-8C78-CE5739BA5803}" destId="{7E7E3EA2-0068-41B5-8D77-7D4904C5AD47}" srcOrd="0" destOrd="0" presId="urn:microsoft.com/office/officeart/2005/8/layout/orgChart1"/>
    <dgm:cxn modelId="{F07E0810-2F8B-4A47-BC46-FE76C3E3738A}" type="presOf" srcId="{253C4CFC-6816-4D13-8B0E-F4677C8162F3}" destId="{226520CC-23C1-4B0A-906F-DD3676279DE2}" srcOrd="1" destOrd="0" presId="urn:microsoft.com/office/officeart/2005/8/layout/orgChart1"/>
    <dgm:cxn modelId="{B714F138-9A49-4FC0-9F9E-5E748FA39A40}" type="presOf" srcId="{253C4CFC-6816-4D13-8B0E-F4677C8162F3}" destId="{AE106439-3DE7-42C9-AC04-766E2669A2F0}" srcOrd="0" destOrd="0" presId="urn:microsoft.com/office/officeart/2005/8/layout/orgChart1"/>
    <dgm:cxn modelId="{5D374154-6471-4F2E-8A97-0FC4492AA2E0}" type="presOf" srcId="{7C6D0DE8-5114-4840-836B-2F126C3CFDE0}" destId="{26539543-8827-46BD-A0EA-DA7C3440313C}" srcOrd="1" destOrd="0" presId="urn:microsoft.com/office/officeart/2005/8/layout/orgChart1"/>
    <dgm:cxn modelId="{A3EA06BC-FB6D-4480-B127-4CD5C6CF8F9E}" type="presOf" srcId="{CF94C040-4E4E-4483-8470-5D6882B7770A}" destId="{00CED14B-616B-4824-B4D4-8D1ABB0580BE}" srcOrd="0" destOrd="0" presId="urn:microsoft.com/office/officeart/2005/8/layout/orgChart1"/>
    <dgm:cxn modelId="{18390ABC-CDE8-4555-B3FC-5A3F9ADE02D9}" srcId="{E46DE874-270E-48F4-94F7-1E682DDAB8C3}" destId="{253C4CFC-6816-4D13-8B0E-F4677C8162F3}" srcOrd="0" destOrd="0" parTransId="{F6E8732E-24A6-4AC1-8C78-CE5739BA5803}" sibTransId="{20691C00-73FF-4964-A707-AE5FE4EC8897}"/>
    <dgm:cxn modelId="{EB0DA762-EDEA-4639-8854-60B336EE4EC4}" type="presOf" srcId="{C9B7D4CD-F449-4F2C-985E-F27F4DF0C0A1}" destId="{96372B32-CFFA-4E41-B6CC-B982DA38136D}" srcOrd="1" destOrd="0" presId="urn:microsoft.com/office/officeart/2005/8/layout/orgChart1"/>
    <dgm:cxn modelId="{1E544D87-BF8A-436C-911F-6419705FF58C}" srcId="{E46DE874-270E-48F4-94F7-1E682DDAB8C3}" destId="{C9B7D4CD-F449-4F2C-985E-F27F4DF0C0A1}" srcOrd="1" destOrd="0" parTransId="{CF94C040-4E4E-4483-8470-5D6882B7770A}" sibTransId="{EEC74069-2227-4C3F-8921-18E4AD2CACC0}"/>
    <dgm:cxn modelId="{32210B28-6019-48B4-B5F2-BB503AEB6380}" srcId="{E46DE874-270E-48F4-94F7-1E682DDAB8C3}" destId="{7C6D0DE8-5114-4840-836B-2F126C3CFDE0}" srcOrd="2" destOrd="0" parTransId="{622D224A-0167-454A-925B-B6F56D13C70E}" sibTransId="{EF4C1B81-A0FB-452B-BE4A-5F0E5BB953B1}"/>
    <dgm:cxn modelId="{AA9CA8F1-FA2A-4B82-9EEB-8034CD368940}" type="presOf" srcId="{7C6D0DE8-5114-4840-836B-2F126C3CFDE0}" destId="{2E50A592-646F-4FD1-83CF-42F2E093FCBD}" srcOrd="0" destOrd="0" presId="urn:microsoft.com/office/officeart/2005/8/layout/orgChart1"/>
    <dgm:cxn modelId="{16A2133B-8389-4A2D-972E-AD03092452A0}" type="presOf" srcId="{622D224A-0167-454A-925B-B6F56D13C70E}" destId="{FCE51DA5-7849-47B7-99E3-7964C7BCBE16}" srcOrd="0" destOrd="0" presId="urn:microsoft.com/office/officeart/2005/8/layout/orgChart1"/>
    <dgm:cxn modelId="{E76B2F08-812A-452D-8969-4078DACD9853}" type="presOf" srcId="{E46DE874-270E-48F4-94F7-1E682DDAB8C3}" destId="{6C43F101-8006-4D52-B5C1-571C1EA2D093}" srcOrd="0" destOrd="0" presId="urn:microsoft.com/office/officeart/2005/8/layout/orgChart1"/>
    <dgm:cxn modelId="{F3536FB7-082E-4DA4-8B36-9BB66F5AC297}" type="presOf" srcId="{791AC18C-8B19-425B-9E45-D6E7AF8B493E}" destId="{97F64ABE-F487-4BBF-BE66-8251A72F61BE}" srcOrd="0" destOrd="0" presId="urn:microsoft.com/office/officeart/2005/8/layout/orgChart1"/>
    <dgm:cxn modelId="{39015993-0B6C-48E9-B55E-550FC7B5C894}" type="presParOf" srcId="{97F64ABE-F487-4BBF-BE66-8251A72F61BE}" destId="{22739E51-7324-4FB8-AE0B-E73B54A327AB}" srcOrd="0" destOrd="0" presId="urn:microsoft.com/office/officeart/2005/8/layout/orgChart1"/>
    <dgm:cxn modelId="{67C8DC39-A6DE-4E73-8725-8FE9FA699F66}" type="presParOf" srcId="{22739E51-7324-4FB8-AE0B-E73B54A327AB}" destId="{C92A8AAC-DD05-49A3-8E18-32BFEB9E4A7E}" srcOrd="0" destOrd="0" presId="urn:microsoft.com/office/officeart/2005/8/layout/orgChart1"/>
    <dgm:cxn modelId="{1DABC4E9-4F7B-478B-8007-339D2664B594}" type="presParOf" srcId="{C92A8AAC-DD05-49A3-8E18-32BFEB9E4A7E}" destId="{6C43F101-8006-4D52-B5C1-571C1EA2D093}" srcOrd="0" destOrd="0" presId="urn:microsoft.com/office/officeart/2005/8/layout/orgChart1"/>
    <dgm:cxn modelId="{DBEC0334-2A51-4B9D-9DEB-1BF903F8DA04}" type="presParOf" srcId="{C92A8AAC-DD05-49A3-8E18-32BFEB9E4A7E}" destId="{2EF8B281-49C4-4A44-8E90-08A4106A3CB6}" srcOrd="1" destOrd="0" presId="urn:microsoft.com/office/officeart/2005/8/layout/orgChart1"/>
    <dgm:cxn modelId="{80936C22-55C4-4670-B218-ECC0517AEBC4}" type="presParOf" srcId="{22739E51-7324-4FB8-AE0B-E73B54A327AB}" destId="{DFFAD5BB-677F-4550-9B46-646411770E47}" srcOrd="1" destOrd="0" presId="urn:microsoft.com/office/officeart/2005/8/layout/orgChart1"/>
    <dgm:cxn modelId="{BA9D6173-3F98-4E16-812B-AE5FE7B808FB}" type="presParOf" srcId="{DFFAD5BB-677F-4550-9B46-646411770E47}" destId="{7E7E3EA2-0068-41B5-8D77-7D4904C5AD47}" srcOrd="0" destOrd="0" presId="urn:microsoft.com/office/officeart/2005/8/layout/orgChart1"/>
    <dgm:cxn modelId="{39D6634B-9C80-4CC7-B617-7964E1A549FD}" type="presParOf" srcId="{DFFAD5BB-677F-4550-9B46-646411770E47}" destId="{58E761C9-0A5B-4D04-9E7E-7460F15D7C16}" srcOrd="1" destOrd="0" presId="urn:microsoft.com/office/officeart/2005/8/layout/orgChart1"/>
    <dgm:cxn modelId="{4057B546-4C96-4989-A46C-A9CCD9C8B8F6}" type="presParOf" srcId="{58E761C9-0A5B-4D04-9E7E-7460F15D7C16}" destId="{C53013CA-46BC-4F51-9EDF-58E728FFA3A4}" srcOrd="0" destOrd="0" presId="urn:microsoft.com/office/officeart/2005/8/layout/orgChart1"/>
    <dgm:cxn modelId="{208F549B-A04C-4DCE-A5F8-84D2A31CCAF5}" type="presParOf" srcId="{C53013CA-46BC-4F51-9EDF-58E728FFA3A4}" destId="{AE106439-3DE7-42C9-AC04-766E2669A2F0}" srcOrd="0" destOrd="0" presId="urn:microsoft.com/office/officeart/2005/8/layout/orgChart1"/>
    <dgm:cxn modelId="{4FA16BF0-AB86-4AB7-8FE3-57F55BBB6C84}" type="presParOf" srcId="{C53013CA-46BC-4F51-9EDF-58E728FFA3A4}" destId="{226520CC-23C1-4B0A-906F-DD3676279DE2}" srcOrd="1" destOrd="0" presId="urn:microsoft.com/office/officeart/2005/8/layout/orgChart1"/>
    <dgm:cxn modelId="{25C28C65-7EAD-42D0-8EDC-F3D2E0081584}" type="presParOf" srcId="{58E761C9-0A5B-4D04-9E7E-7460F15D7C16}" destId="{D4115D9A-F9EE-4102-B082-EE233A65E480}" srcOrd="1" destOrd="0" presId="urn:microsoft.com/office/officeart/2005/8/layout/orgChart1"/>
    <dgm:cxn modelId="{8054CE2A-BFF8-4B8E-BC58-4B545A104914}" type="presParOf" srcId="{58E761C9-0A5B-4D04-9E7E-7460F15D7C16}" destId="{5E092B6F-1247-4656-B2E1-21C78A05853F}" srcOrd="2" destOrd="0" presId="urn:microsoft.com/office/officeart/2005/8/layout/orgChart1"/>
    <dgm:cxn modelId="{B6B6DC9B-224D-486A-8ABA-3A3913674FA5}" type="presParOf" srcId="{DFFAD5BB-677F-4550-9B46-646411770E47}" destId="{00CED14B-616B-4824-B4D4-8D1ABB0580BE}" srcOrd="2" destOrd="0" presId="urn:microsoft.com/office/officeart/2005/8/layout/orgChart1"/>
    <dgm:cxn modelId="{229BB0D4-8294-43E5-BEBC-4658441C5CF0}" type="presParOf" srcId="{DFFAD5BB-677F-4550-9B46-646411770E47}" destId="{EA11B05E-AEFC-46FF-9205-76C21FF2B807}" srcOrd="3" destOrd="0" presId="urn:microsoft.com/office/officeart/2005/8/layout/orgChart1"/>
    <dgm:cxn modelId="{93A5373E-2349-4077-A2EB-9FD3F5E11166}" type="presParOf" srcId="{EA11B05E-AEFC-46FF-9205-76C21FF2B807}" destId="{51AD0082-46D6-4F16-B8DB-F8476640F1B8}" srcOrd="0" destOrd="0" presId="urn:microsoft.com/office/officeart/2005/8/layout/orgChart1"/>
    <dgm:cxn modelId="{CF2BC95F-BB10-4976-959B-FD47FE811FB6}" type="presParOf" srcId="{51AD0082-46D6-4F16-B8DB-F8476640F1B8}" destId="{3248935E-BA24-4186-BD45-F71AB8A02E2D}" srcOrd="0" destOrd="0" presId="urn:microsoft.com/office/officeart/2005/8/layout/orgChart1"/>
    <dgm:cxn modelId="{D46A395F-00A4-4FA6-A9A2-D27FF6771A65}" type="presParOf" srcId="{51AD0082-46D6-4F16-B8DB-F8476640F1B8}" destId="{96372B32-CFFA-4E41-B6CC-B982DA38136D}" srcOrd="1" destOrd="0" presId="urn:microsoft.com/office/officeart/2005/8/layout/orgChart1"/>
    <dgm:cxn modelId="{435A7FE0-1480-4140-AA80-A1FB4247E3AA}" type="presParOf" srcId="{EA11B05E-AEFC-46FF-9205-76C21FF2B807}" destId="{A208985E-A6E1-4B7C-83A1-1DE85984C230}" srcOrd="1" destOrd="0" presId="urn:microsoft.com/office/officeart/2005/8/layout/orgChart1"/>
    <dgm:cxn modelId="{FDD65BD4-8F19-4877-9E6C-EB544A53FE25}" type="presParOf" srcId="{EA11B05E-AEFC-46FF-9205-76C21FF2B807}" destId="{475005F1-17BA-4DBF-812A-D8456CE43021}" srcOrd="2" destOrd="0" presId="urn:microsoft.com/office/officeart/2005/8/layout/orgChart1"/>
    <dgm:cxn modelId="{B01F6DE8-E772-409B-9FAA-D18463BAC9A4}" type="presParOf" srcId="{DFFAD5BB-677F-4550-9B46-646411770E47}" destId="{FCE51DA5-7849-47B7-99E3-7964C7BCBE16}" srcOrd="4" destOrd="0" presId="urn:microsoft.com/office/officeart/2005/8/layout/orgChart1"/>
    <dgm:cxn modelId="{79EEC06E-A5B1-4DCB-AE54-F6474D4ACDCD}" type="presParOf" srcId="{DFFAD5BB-677F-4550-9B46-646411770E47}" destId="{11D598C1-E7F4-483F-8A86-2DAE1A949873}" srcOrd="5" destOrd="0" presId="urn:microsoft.com/office/officeart/2005/8/layout/orgChart1"/>
    <dgm:cxn modelId="{D893E580-0242-4990-A1D9-012E0AFC00AF}" type="presParOf" srcId="{11D598C1-E7F4-483F-8A86-2DAE1A949873}" destId="{F0F39738-70D9-4941-A080-16221155A4C1}" srcOrd="0" destOrd="0" presId="urn:microsoft.com/office/officeart/2005/8/layout/orgChart1"/>
    <dgm:cxn modelId="{5017DF87-5099-45BC-A228-56EAF7787DDD}" type="presParOf" srcId="{F0F39738-70D9-4941-A080-16221155A4C1}" destId="{2E50A592-646F-4FD1-83CF-42F2E093FCBD}" srcOrd="0" destOrd="0" presId="urn:microsoft.com/office/officeart/2005/8/layout/orgChart1"/>
    <dgm:cxn modelId="{6D894C1E-6040-4F2F-B723-2D5C5CB02167}" type="presParOf" srcId="{F0F39738-70D9-4941-A080-16221155A4C1}" destId="{26539543-8827-46BD-A0EA-DA7C3440313C}" srcOrd="1" destOrd="0" presId="urn:microsoft.com/office/officeart/2005/8/layout/orgChart1"/>
    <dgm:cxn modelId="{E826F10C-CEA6-492E-A412-59D612E147E5}" type="presParOf" srcId="{11D598C1-E7F4-483F-8A86-2DAE1A949873}" destId="{F142D803-4F53-4A22-9901-9AF071A3BED0}" srcOrd="1" destOrd="0" presId="urn:microsoft.com/office/officeart/2005/8/layout/orgChart1"/>
    <dgm:cxn modelId="{E10FC211-3322-453C-A5EF-6ED98DAACBDC}" type="presParOf" srcId="{11D598C1-E7F4-483F-8A86-2DAE1A949873}" destId="{D0DF8310-CB3E-4629-BCA4-DE545D378F5A}" srcOrd="2" destOrd="0" presId="urn:microsoft.com/office/officeart/2005/8/layout/orgChart1"/>
    <dgm:cxn modelId="{D814FBBF-8341-4D0E-8E56-240C283885D0}" type="presParOf" srcId="{22739E51-7324-4FB8-AE0B-E73B54A327AB}" destId="{E748FD92-9009-46EE-BA72-FB6E3936C40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3F99-8F3F-48FE-8EED-108D234A1DD6}">
      <dsp:nvSpPr>
        <dsp:cNvPr id="0" name=""/>
        <dsp:cNvSpPr/>
      </dsp:nvSpPr>
      <dsp:spPr>
        <a:xfrm>
          <a:off x="4145632" y="1123039"/>
          <a:ext cx="3555346" cy="246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08"/>
              </a:lnTo>
              <a:lnTo>
                <a:pt x="3555346" y="123408"/>
              </a:lnTo>
              <a:lnTo>
                <a:pt x="3555346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A2B90-7730-4549-AE68-5702A106545D}">
      <dsp:nvSpPr>
        <dsp:cNvPr id="0" name=""/>
        <dsp:cNvSpPr/>
      </dsp:nvSpPr>
      <dsp:spPr>
        <a:xfrm>
          <a:off x="4145632" y="1123039"/>
          <a:ext cx="2133207" cy="246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08"/>
              </a:lnTo>
              <a:lnTo>
                <a:pt x="2133207" y="123408"/>
              </a:lnTo>
              <a:lnTo>
                <a:pt x="2133207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754D66-8DB3-4427-95ED-BD20F61DBDC3}">
      <dsp:nvSpPr>
        <dsp:cNvPr id="0" name=""/>
        <dsp:cNvSpPr/>
      </dsp:nvSpPr>
      <dsp:spPr>
        <a:xfrm>
          <a:off x="4145632" y="1123039"/>
          <a:ext cx="711069" cy="246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408"/>
              </a:lnTo>
              <a:lnTo>
                <a:pt x="711069" y="123408"/>
              </a:lnTo>
              <a:lnTo>
                <a:pt x="711069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9C6C9-B9D7-4B60-8AA1-57DC0DEFAB58}">
      <dsp:nvSpPr>
        <dsp:cNvPr id="0" name=""/>
        <dsp:cNvSpPr/>
      </dsp:nvSpPr>
      <dsp:spPr>
        <a:xfrm>
          <a:off x="3434562" y="1123039"/>
          <a:ext cx="711069" cy="246817"/>
        </a:xfrm>
        <a:custGeom>
          <a:avLst/>
          <a:gdLst/>
          <a:ahLst/>
          <a:cxnLst/>
          <a:rect l="0" t="0" r="0" b="0"/>
          <a:pathLst>
            <a:path>
              <a:moveTo>
                <a:pt x="711069" y="0"/>
              </a:moveTo>
              <a:lnTo>
                <a:pt x="711069" y="123408"/>
              </a:lnTo>
              <a:lnTo>
                <a:pt x="0" y="123408"/>
              </a:lnTo>
              <a:lnTo>
                <a:pt x="0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966053-35FB-4453-BBD3-9566E28F62A7}">
      <dsp:nvSpPr>
        <dsp:cNvPr id="0" name=""/>
        <dsp:cNvSpPr/>
      </dsp:nvSpPr>
      <dsp:spPr>
        <a:xfrm>
          <a:off x="2012424" y="1123039"/>
          <a:ext cx="2133207" cy="246817"/>
        </a:xfrm>
        <a:custGeom>
          <a:avLst/>
          <a:gdLst/>
          <a:ahLst/>
          <a:cxnLst/>
          <a:rect l="0" t="0" r="0" b="0"/>
          <a:pathLst>
            <a:path>
              <a:moveTo>
                <a:pt x="2133207" y="0"/>
              </a:moveTo>
              <a:lnTo>
                <a:pt x="2133207" y="123408"/>
              </a:lnTo>
              <a:lnTo>
                <a:pt x="0" y="123408"/>
              </a:lnTo>
              <a:lnTo>
                <a:pt x="0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47674-42EE-4F1F-A9C8-492AC49F596A}">
      <dsp:nvSpPr>
        <dsp:cNvPr id="0" name=""/>
        <dsp:cNvSpPr/>
      </dsp:nvSpPr>
      <dsp:spPr>
        <a:xfrm>
          <a:off x="590285" y="1123039"/>
          <a:ext cx="3555346" cy="246817"/>
        </a:xfrm>
        <a:custGeom>
          <a:avLst/>
          <a:gdLst/>
          <a:ahLst/>
          <a:cxnLst/>
          <a:rect l="0" t="0" r="0" b="0"/>
          <a:pathLst>
            <a:path>
              <a:moveTo>
                <a:pt x="3555346" y="0"/>
              </a:moveTo>
              <a:lnTo>
                <a:pt x="3555346" y="123408"/>
              </a:lnTo>
              <a:lnTo>
                <a:pt x="0" y="123408"/>
              </a:lnTo>
              <a:lnTo>
                <a:pt x="0" y="24681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D828B3-2752-4F5B-8273-2DC2FEDCCBBC}">
      <dsp:nvSpPr>
        <dsp:cNvPr id="0" name=""/>
        <dsp:cNvSpPr/>
      </dsp:nvSpPr>
      <dsp:spPr>
        <a:xfrm>
          <a:off x="3557971" y="535378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b="1" kern="1200" dirty="0" smtClean="0"/>
            <a:t>Maltrato</a:t>
          </a:r>
          <a:endParaRPr lang="es-CL" sz="1300" b="1" kern="1200" dirty="0"/>
        </a:p>
      </dsp:txBody>
      <dsp:txXfrm>
        <a:off x="3557971" y="535378"/>
        <a:ext cx="1175321" cy="587660"/>
      </dsp:txXfrm>
    </dsp:sp>
    <dsp:sp modelId="{20575E5B-5E62-42EA-9F83-3D80F6143361}">
      <dsp:nvSpPr>
        <dsp:cNvPr id="0" name=""/>
        <dsp:cNvSpPr/>
      </dsp:nvSpPr>
      <dsp:spPr>
        <a:xfrm>
          <a:off x="2625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Verbal</a:t>
          </a:r>
          <a:endParaRPr lang="es-CL" sz="1300" kern="1200" dirty="0"/>
        </a:p>
      </dsp:txBody>
      <dsp:txXfrm>
        <a:off x="2625" y="1369856"/>
        <a:ext cx="1175321" cy="587660"/>
      </dsp:txXfrm>
    </dsp:sp>
    <dsp:sp modelId="{2C93AB58-7C8F-48AC-B0CF-0E544224B35A}">
      <dsp:nvSpPr>
        <dsp:cNvPr id="0" name=""/>
        <dsp:cNvSpPr/>
      </dsp:nvSpPr>
      <dsp:spPr>
        <a:xfrm>
          <a:off x="1424763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Exclusión</a:t>
          </a:r>
          <a:endParaRPr lang="es-CL" sz="1300" kern="1200" dirty="0"/>
        </a:p>
      </dsp:txBody>
      <dsp:txXfrm>
        <a:off x="1424763" y="1369856"/>
        <a:ext cx="1175321" cy="587660"/>
      </dsp:txXfrm>
    </dsp:sp>
    <dsp:sp modelId="{93AA3B18-C457-44B4-B32B-8B18600BC7FF}">
      <dsp:nvSpPr>
        <dsp:cNvPr id="0" name=""/>
        <dsp:cNvSpPr/>
      </dsp:nvSpPr>
      <dsp:spPr>
        <a:xfrm>
          <a:off x="2846902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Agresiones físicas indirectas</a:t>
          </a:r>
          <a:endParaRPr lang="es-CL" sz="1300" kern="1200" dirty="0"/>
        </a:p>
      </dsp:txBody>
      <dsp:txXfrm>
        <a:off x="2846902" y="1369856"/>
        <a:ext cx="1175321" cy="587660"/>
      </dsp:txXfrm>
    </dsp:sp>
    <dsp:sp modelId="{F12A6C76-C0D4-43CC-ACEA-2CF9A0BE85AD}">
      <dsp:nvSpPr>
        <dsp:cNvPr id="0" name=""/>
        <dsp:cNvSpPr/>
      </dsp:nvSpPr>
      <dsp:spPr>
        <a:xfrm>
          <a:off x="4269040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Amenaza</a:t>
          </a:r>
          <a:endParaRPr lang="es-CL" sz="1300" kern="1200" dirty="0"/>
        </a:p>
      </dsp:txBody>
      <dsp:txXfrm>
        <a:off x="4269040" y="1369856"/>
        <a:ext cx="1175321" cy="587660"/>
      </dsp:txXfrm>
    </dsp:sp>
    <dsp:sp modelId="{DD4ED61A-8B8E-4B7C-8CAD-C83A22ADAA40}">
      <dsp:nvSpPr>
        <dsp:cNvPr id="0" name=""/>
        <dsp:cNvSpPr/>
      </dsp:nvSpPr>
      <dsp:spPr>
        <a:xfrm>
          <a:off x="5691179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Agresión física directa</a:t>
          </a:r>
          <a:endParaRPr lang="es-CL" sz="1300" kern="1200" dirty="0"/>
        </a:p>
      </dsp:txBody>
      <dsp:txXfrm>
        <a:off x="5691179" y="1369856"/>
        <a:ext cx="1175321" cy="587660"/>
      </dsp:txXfrm>
    </dsp:sp>
    <dsp:sp modelId="{2598E808-BAF1-4952-B4F9-72A20F86B231}">
      <dsp:nvSpPr>
        <dsp:cNvPr id="0" name=""/>
        <dsp:cNvSpPr/>
      </dsp:nvSpPr>
      <dsp:spPr>
        <a:xfrm>
          <a:off x="7113317" y="1369856"/>
          <a:ext cx="1175321" cy="5876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300" kern="1200" dirty="0" smtClean="0"/>
            <a:t>Obligar a hacer cosas</a:t>
          </a:r>
          <a:endParaRPr lang="es-CL" sz="1300" kern="1200" dirty="0"/>
        </a:p>
      </dsp:txBody>
      <dsp:txXfrm>
        <a:off x="7113317" y="1369856"/>
        <a:ext cx="1175321" cy="5876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8E334-767E-4CB3-8147-F35EDB11FA66}">
      <dsp:nvSpPr>
        <dsp:cNvPr id="0" name=""/>
        <dsp:cNvSpPr/>
      </dsp:nvSpPr>
      <dsp:spPr>
        <a:xfrm>
          <a:off x="4657343" y="735539"/>
          <a:ext cx="2669250" cy="30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19"/>
              </a:lnTo>
              <a:lnTo>
                <a:pt x="2669250" y="154419"/>
              </a:lnTo>
              <a:lnTo>
                <a:pt x="2669250" y="308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7A2537-954A-44FE-B70E-751DB6FE48B3}">
      <dsp:nvSpPr>
        <dsp:cNvPr id="0" name=""/>
        <dsp:cNvSpPr/>
      </dsp:nvSpPr>
      <dsp:spPr>
        <a:xfrm>
          <a:off x="5547093" y="1779709"/>
          <a:ext cx="154419" cy="676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504"/>
              </a:lnTo>
              <a:lnTo>
                <a:pt x="154419" y="6765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33BFF-67BF-4338-909D-CEE1E9A1C599}">
      <dsp:nvSpPr>
        <dsp:cNvPr id="0" name=""/>
        <dsp:cNvSpPr/>
      </dsp:nvSpPr>
      <dsp:spPr>
        <a:xfrm>
          <a:off x="5392673" y="1779709"/>
          <a:ext cx="154419" cy="676504"/>
        </a:xfrm>
        <a:custGeom>
          <a:avLst/>
          <a:gdLst/>
          <a:ahLst/>
          <a:cxnLst/>
          <a:rect l="0" t="0" r="0" b="0"/>
          <a:pathLst>
            <a:path>
              <a:moveTo>
                <a:pt x="154419" y="0"/>
              </a:moveTo>
              <a:lnTo>
                <a:pt x="154419" y="676504"/>
              </a:lnTo>
              <a:lnTo>
                <a:pt x="0" y="6765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6DD07-C865-4FBB-AFFF-668A1F800D2A}">
      <dsp:nvSpPr>
        <dsp:cNvPr id="0" name=""/>
        <dsp:cNvSpPr/>
      </dsp:nvSpPr>
      <dsp:spPr>
        <a:xfrm>
          <a:off x="4657343" y="735539"/>
          <a:ext cx="889750" cy="308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4419"/>
              </a:lnTo>
              <a:lnTo>
                <a:pt x="889750" y="154419"/>
              </a:lnTo>
              <a:lnTo>
                <a:pt x="889750" y="308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A948BC-89C0-40FB-A813-21E09D6B1930}">
      <dsp:nvSpPr>
        <dsp:cNvPr id="0" name=""/>
        <dsp:cNvSpPr/>
      </dsp:nvSpPr>
      <dsp:spPr>
        <a:xfrm>
          <a:off x="1988092" y="1779709"/>
          <a:ext cx="154419" cy="676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504"/>
              </a:lnTo>
              <a:lnTo>
                <a:pt x="154419" y="6765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8823F8-4DC5-4ADD-8AC5-DC3C5D8B464F}">
      <dsp:nvSpPr>
        <dsp:cNvPr id="0" name=""/>
        <dsp:cNvSpPr/>
      </dsp:nvSpPr>
      <dsp:spPr>
        <a:xfrm>
          <a:off x="1833673" y="1779709"/>
          <a:ext cx="154419" cy="676504"/>
        </a:xfrm>
        <a:custGeom>
          <a:avLst/>
          <a:gdLst/>
          <a:ahLst/>
          <a:cxnLst/>
          <a:rect l="0" t="0" r="0" b="0"/>
          <a:pathLst>
            <a:path>
              <a:moveTo>
                <a:pt x="154419" y="0"/>
              </a:moveTo>
              <a:lnTo>
                <a:pt x="154419" y="676504"/>
              </a:lnTo>
              <a:lnTo>
                <a:pt x="0" y="6765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17E27-E776-45F7-B4E5-0D2B042E18A0}">
      <dsp:nvSpPr>
        <dsp:cNvPr id="0" name=""/>
        <dsp:cNvSpPr/>
      </dsp:nvSpPr>
      <dsp:spPr>
        <a:xfrm>
          <a:off x="1988092" y="735539"/>
          <a:ext cx="2669250" cy="308838"/>
        </a:xfrm>
        <a:custGeom>
          <a:avLst/>
          <a:gdLst/>
          <a:ahLst/>
          <a:cxnLst/>
          <a:rect l="0" t="0" r="0" b="0"/>
          <a:pathLst>
            <a:path>
              <a:moveTo>
                <a:pt x="2669250" y="0"/>
              </a:moveTo>
              <a:lnTo>
                <a:pt x="2669250" y="154419"/>
              </a:lnTo>
              <a:lnTo>
                <a:pt x="0" y="154419"/>
              </a:lnTo>
              <a:lnTo>
                <a:pt x="0" y="308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0A569-D398-4AFA-8C1A-68DD5706B8EA}">
      <dsp:nvSpPr>
        <dsp:cNvPr id="0" name=""/>
        <dsp:cNvSpPr/>
      </dsp:nvSpPr>
      <dsp:spPr>
        <a:xfrm>
          <a:off x="3922012" y="209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Protagonistas del Maltrato</a:t>
          </a:r>
          <a:endParaRPr lang="es-CL" sz="1500" kern="1200" dirty="0"/>
        </a:p>
      </dsp:txBody>
      <dsp:txXfrm>
        <a:off x="3922012" y="209"/>
        <a:ext cx="1470661" cy="735330"/>
      </dsp:txXfrm>
    </dsp:sp>
    <dsp:sp modelId="{9C494444-ED69-467A-B23B-087B9E132B46}">
      <dsp:nvSpPr>
        <dsp:cNvPr id="0" name=""/>
        <dsp:cNvSpPr/>
      </dsp:nvSpPr>
      <dsp:spPr>
        <a:xfrm>
          <a:off x="1252761" y="104437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Víctimas</a:t>
          </a:r>
          <a:endParaRPr lang="es-CL" sz="1500" kern="1200" dirty="0"/>
        </a:p>
      </dsp:txBody>
      <dsp:txXfrm>
        <a:off x="1252761" y="1044378"/>
        <a:ext cx="1470661" cy="735330"/>
      </dsp:txXfrm>
    </dsp:sp>
    <dsp:sp modelId="{03887928-E111-454E-9F45-FAEEC8101AE7}">
      <dsp:nvSpPr>
        <dsp:cNvPr id="0" name=""/>
        <dsp:cNvSpPr/>
      </dsp:nvSpPr>
      <dsp:spPr>
        <a:xfrm>
          <a:off x="363011" y="208854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Pasivas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(más común)</a:t>
          </a:r>
          <a:endParaRPr lang="es-CL" sz="1500" kern="1200" dirty="0"/>
        </a:p>
      </dsp:txBody>
      <dsp:txXfrm>
        <a:off x="363011" y="2088548"/>
        <a:ext cx="1470661" cy="735330"/>
      </dsp:txXfrm>
    </dsp:sp>
    <dsp:sp modelId="{570C310F-DC0E-4C67-854A-A6BB830F01D2}">
      <dsp:nvSpPr>
        <dsp:cNvPr id="0" name=""/>
        <dsp:cNvSpPr/>
      </dsp:nvSpPr>
      <dsp:spPr>
        <a:xfrm>
          <a:off x="2142512" y="208854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Provocadoras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(angustia + agresividad)</a:t>
          </a:r>
          <a:endParaRPr lang="es-CL" sz="1500" kern="1200" dirty="0"/>
        </a:p>
      </dsp:txBody>
      <dsp:txXfrm>
        <a:off x="2142512" y="2088548"/>
        <a:ext cx="1470661" cy="735330"/>
      </dsp:txXfrm>
    </dsp:sp>
    <dsp:sp modelId="{72A37D08-3544-4A50-8571-0E1DA1463B64}">
      <dsp:nvSpPr>
        <dsp:cNvPr id="0" name=""/>
        <dsp:cNvSpPr/>
      </dsp:nvSpPr>
      <dsp:spPr>
        <a:xfrm>
          <a:off x="4811762" y="104437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Agresores</a:t>
          </a:r>
          <a:endParaRPr lang="es-CL" sz="1500" kern="1200" dirty="0"/>
        </a:p>
      </dsp:txBody>
      <dsp:txXfrm>
        <a:off x="4811762" y="1044378"/>
        <a:ext cx="1470661" cy="735330"/>
      </dsp:txXfrm>
    </dsp:sp>
    <dsp:sp modelId="{01B3E555-F666-4146-956F-D8F16A258280}">
      <dsp:nvSpPr>
        <dsp:cNvPr id="0" name=""/>
        <dsp:cNvSpPr/>
      </dsp:nvSpPr>
      <dsp:spPr>
        <a:xfrm>
          <a:off x="3922012" y="208854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Activos</a:t>
          </a:r>
          <a:endParaRPr lang="es-CL" sz="1500" kern="1200" dirty="0"/>
        </a:p>
      </dsp:txBody>
      <dsp:txXfrm>
        <a:off x="3922012" y="2088548"/>
        <a:ext cx="1470661" cy="735330"/>
      </dsp:txXfrm>
    </dsp:sp>
    <dsp:sp modelId="{96A612AB-37E7-4488-BFE2-A361328C16A1}">
      <dsp:nvSpPr>
        <dsp:cNvPr id="0" name=""/>
        <dsp:cNvSpPr/>
      </dsp:nvSpPr>
      <dsp:spPr>
        <a:xfrm>
          <a:off x="5701512" y="208854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Social indirecto</a:t>
          </a:r>
          <a:endParaRPr lang="es-CL" sz="1500" kern="1200" dirty="0"/>
        </a:p>
      </dsp:txBody>
      <dsp:txXfrm>
        <a:off x="5701512" y="2088548"/>
        <a:ext cx="1470661" cy="735330"/>
      </dsp:txXfrm>
    </dsp:sp>
    <dsp:sp modelId="{5372AA86-082A-43C8-9823-60887C7C16CA}">
      <dsp:nvSpPr>
        <dsp:cNvPr id="0" name=""/>
        <dsp:cNvSpPr/>
      </dsp:nvSpPr>
      <dsp:spPr>
        <a:xfrm>
          <a:off x="6591262" y="1044378"/>
          <a:ext cx="1470661" cy="735330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500" kern="1200" dirty="0" smtClean="0"/>
            <a:t>Espectadores o testigos</a:t>
          </a:r>
          <a:endParaRPr lang="es-CL" sz="1500" kern="1200" dirty="0"/>
        </a:p>
      </dsp:txBody>
      <dsp:txXfrm>
        <a:off x="6591262" y="1044378"/>
        <a:ext cx="1470661" cy="7353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E51DA5-7849-47B7-99E3-7964C7BCBE16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ED14B-616B-4824-B4D4-8D1ABB0580BE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E3EA2-0068-41B5-8D77-7D4904C5AD47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43F101-8006-4D52-B5C1-571C1EA2D093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400" b="1" kern="1200" dirty="0" smtClean="0"/>
            <a:t>Institución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000" kern="1200" dirty="0" smtClean="0"/>
            <a:t>Interviene</a:t>
          </a:r>
          <a:endParaRPr lang="es-CL" sz="2000" kern="1200" dirty="0"/>
        </a:p>
      </dsp:txBody>
      <dsp:txXfrm>
        <a:off x="2911803" y="807355"/>
        <a:ext cx="2405992" cy="1202996"/>
      </dsp:txXfrm>
    </dsp:sp>
    <dsp:sp modelId="{AE106439-3DE7-42C9-AC04-766E2669A2F0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Modelo “no hacer nada”</a:t>
          </a:r>
          <a:endParaRPr lang="es-CL" sz="3700" kern="1200" dirty="0"/>
        </a:p>
      </dsp:txBody>
      <dsp:txXfrm>
        <a:off x="552" y="2515610"/>
        <a:ext cx="2405992" cy="1202996"/>
      </dsp:txXfrm>
    </dsp:sp>
    <dsp:sp modelId="{3248935E-BA24-4186-BD45-F71AB8A02E2D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Modelo Punitivo</a:t>
          </a:r>
          <a:endParaRPr lang="es-CL" sz="3700" kern="1200" dirty="0"/>
        </a:p>
      </dsp:txBody>
      <dsp:txXfrm>
        <a:off x="2911803" y="2515610"/>
        <a:ext cx="2405992" cy="1202996"/>
      </dsp:txXfrm>
    </dsp:sp>
    <dsp:sp modelId="{2E50A592-646F-4FD1-83CF-42F2E093FCBD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3700" kern="1200" dirty="0" smtClean="0"/>
            <a:t>Modelo Integrado</a:t>
          </a:r>
          <a:endParaRPr lang="es-CL" sz="3700" kern="1200" dirty="0"/>
        </a:p>
      </dsp:txBody>
      <dsp:txXfrm>
        <a:off x="5823054" y="2515610"/>
        <a:ext cx="2405992" cy="12029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777A0-82FA-4B6A-AFF7-B2A85D0C6662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01187-27D0-47F1-8186-DC4ECBAF9CD7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30363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001187-27D0-47F1-8186-DC4ECBAF9CD7}" type="slidenum">
              <a:rPr lang="es-CL" smtClean="0"/>
              <a:pPr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194759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1952E84-8F3B-4172-B942-E3819FFB885B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FEB5BF9-584A-443B-B5E3-49D9ABF3FFF9}" type="datetimeFigureOut">
              <a:rPr lang="es-CL" smtClean="0"/>
              <a:pPr/>
              <a:t>25-07-2013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D:\video%20pilar\Bullying%20en%20Chile_%20La%20realidad%20de%20la%20violencia%20en%20el%20colegio%20-%20CANAL%2013%202012.fl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D:\video%20pilar\NO%20BULLYING%20(Video%20Campa&#195;&#177;a).f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7992888" cy="4752528"/>
          </a:xfrm>
        </p:spPr>
        <p:txBody>
          <a:bodyPr>
            <a:normAutofit fontScale="90000"/>
          </a:bodyPr>
          <a:lstStyle/>
          <a:p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/>
              <a:t/>
            </a:r>
            <a:br>
              <a:rPr lang="es-CL" sz="3200" dirty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>Presentación de Artículo</a:t>
            </a:r>
            <a:br>
              <a:rPr lang="es-CL" sz="3200" dirty="0" smtClean="0"/>
            </a:br>
            <a:r>
              <a:rPr lang="es-CL" sz="3200" b="1" dirty="0" smtClean="0"/>
              <a:t>“El Maltrato entre Iguales”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2700" dirty="0" smtClean="0"/>
              <a:t>Abad, J. (2008) Capítulo 9: El maltrato entre iguales: </a:t>
            </a:r>
            <a:br>
              <a:rPr lang="es-CL" sz="2700" dirty="0" smtClean="0"/>
            </a:br>
            <a:r>
              <a:rPr lang="es-CL" sz="2700" dirty="0" smtClean="0"/>
              <a:t>Prevención e intervención en los centros educativos, en Torrego, J.C. (coord.) El plan de convivencia. Editorial Alianza – España. </a:t>
            </a:r>
            <a:br>
              <a:rPr lang="es-CL" sz="2700" dirty="0" smtClean="0"/>
            </a:br>
            <a:endParaRPr lang="es-CL" sz="3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364088" y="5445224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+mj-lt"/>
              </a:rPr>
              <a:t>Integrantes: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>
                <a:latin typeface="+mj-lt"/>
              </a:rPr>
              <a:t>Jeannette Rivera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CL" dirty="0" smtClean="0">
                <a:latin typeface="+mj-lt"/>
              </a:rPr>
              <a:t>Pilar Rodríguez</a:t>
            </a:r>
          </a:p>
        </p:txBody>
      </p:sp>
      <p:sp>
        <p:nvSpPr>
          <p:cNvPr id="3" name="AutoShape 2" descr="data:image/jpeg;base64,/9j/4AAQSkZJRgABAQAAAQABAAD/2wCEAAkGBxQSEhUUERETFRUWFx8VGRgYGRgXHRUYGhgXGxcfGBgfKDQgGRonGxcbIjEtJTUrLy4uGh8zODMsNykuLisBCgoKDg0OGxAQGywkICYyMDQ0MjI0NDcvNyw0LCwsLCw1MCwvLC80LCwsLCw0LC8sLCwsNCwsLCwsLCwsLCwsLP/AABEIAIkBbwMBEQACEQEDEQH/xAAbAAEBAAMBAQEAAAAAAAAAAAAABgQFBwMCAf/EAEIQAAIBAwIDBQQGBwcFAQEAAAECAwAEERIhBQYxEyJBUWEHMnGBFCNzkaGyFTM1QnKCsTRDUqKzwcIkYpLD0fEl/8QAGQEBAQEBAQEAAAAAAAAAAAAAAAQDBQIB/8QANREAAgIBAgMEBwkBAQEBAAAAAAECAxEEIRIxcRNBUbEiM2GBkdHwBRQjJDI0ocHhQvFSYv/aAAwDAQACEQMRAD8A7jQCgFAKAUAoBQCgFAKAUAoBQCgFAKAUAoBQCgFAKAUAoBQCgFAKAUAoBQCgFAKAUAoBQCgFAKAUAoBQCgFAKAUAoBQCgFAKAUAoBQCgFAKAUAoBQCgFAKAUAoBQCgFAKAUAoBQCgFAKAUAoBQCgFAKAUAoBQCgFAKAUAoBQCgFAKAUAoBQCgFAKAUAoBQCgFAKAUAoBQCgFAKAUAoBQCgFAKAUAoBQCgFAKAUAoBQCgFAKAUAoBQCgFAKAUAoBQCgFAKAUAoCAmhlvuI3ML3U8CQKvZpE2gtqAOo+fX/MOlXpxppjJRTb8fI57UrrpRcmkvAzeXeYHiuW4fePrlU/VS4/WqV1AP5Nj7+nXc+LaFKvtq1t3rw/w91XuNnY2PfufiWVRlooCY505o+iKsUQDXEu0YPRcnSGb0z0Hiaq02n7VuT/SuZLqdR2eIr9T5E5zHY3PD44rkX88s5kVWjZvq5MgkqqeA2/8AyqKZ13Nw4Elh79695PdCdKU+Nt5W3c/cdJFc06R+0AoBQCgFAKAUAoBQCgFAKAUAoBQCgFAKAUAoBQCgPO5cqjFV1sFJC5A1EDYZOwydt6LmfHyJCbm+4S7gtpbNYjKw3MokOksRnujAOx8arWmg65TjLOPYSPUTVsYSjjPtLOpCwUAoD8Y0BFcX5xuYJIUlsVi7ZwqlplfxUN3VG2NXnVtWlhZGTUuXsIrNVOuUU48/aW1RFooBQCgFAKAUAoBQHLucfaJIJGisiFVThpcBixHXQDsF9d8+GOp62l0CceKz4HI1X2g1Lhr+JHNzNcmdLgy/XIMB9Kgsv+FwBhh16+foMXfda+BwxsyH73Zxqed0dXteHxcQjtr0KI7gaXDDP7jd5WH7y5BA8RmuLKc6XKrOV9bnajCNyjbjDPrjnOkUMKSQo87SFgigFfcOl9W2Vw23TNfKtLKcmpNLB9t1KhFOKbyYfLfPfbydlcW7QEglW7xU6QSQcgadgfPpWl+kVceKMkzxRq3OXDKLRs4OEwXMy37fWAophyCAijLBtJ6sSSd+m2POsXZOEXVy8TXsoTl2r38Dk/HObZrm4WfIAjJMKkAiPyODsX6HJ8QPICu1TpIwr4fHn9eBxLtXOdnF4cjbcB9o9zE4+kt20ZO+yhlHmpAGfgfvFY3fZ8JL0NmbU/aM4v090dftblZEV42DIwDKR4g9K4rTTwzuRkpLKPWvh9FASXOv0uGOW5gviiIFIi7KJh1VT3yM+Oar03ZykoSjz78sk1PaRi5xly7sIx+R3vLmKO5lviULNmLsYhkKxXGsAEdM7V61Sqrk4Rj78s86R22QU5S92EVvEIXeNlilMTno4UPp3H7p2Plv51JFpPLWSuSbWE8ETZfpB72e2PEyBEqtq+jw97UAcYxt18zVsnSqlPg5+1kUe2drhx8vYi9UbbnPr51AXn7QCgJXm/jF5BLAtrb9ojnvnSzb5A05Gybb5P8Asaq09VU4yc5YaJNRbbCUVBZT5lVUpWKAUAoBQCgFAKAUBLc58Yu7d4BaW/ah2Ibus2+RhdvcyCdz5ehqrTVVTUu0ljBLqbbYOPBHOSoFSlR+0BzvnD9sWPwX/Uer9P8AtrCC/wDc1+86JUBeKAUAoDnvtQ/tHD/tT+eGujof0WdPmc3Xesr6/I6FXOOkKAUAoBQCgFAKAh/aJzcsEbW8D5ncYbSf1SnqSR0YjoPDOfLN2j0rslxS/T5kGs1Sri4x/V5HHlUnYAn4V3W0uZwEm+RXcv8AKCM0JvJljinj7SMqy94jT3WJ2VtLZxv4+IqC/WNJqtZa5nRo0SbTsez5HReP8HuRbxxcNmSAIMEHqy4GMPgkHr8c9R48yq2vjcrlnJ1LarOBRpeMHPbCy4i7S6Ve60P2ZYzuVVxuwXEi6veHniujOWmSX/Pu38mc2EdTl/8AWPb/AKj74jY8RWJ3a1aIIuoyJNJlQDknHanOw8q+QlpuJJSz1X+H2xanhbccdH/pV8jcO4gpSSe7V7crnSW7YsCO7h/3fDxPwqTVToe0I4fw/gr0sL1vOWV8TSc1ckQmdI7KQCaRiTEzDTGgUlmyO8ozgAb9dulUafWzUc2LZd5PqNFByxW933HPZoipIYdCR5g4ODg9Dv5V1IyUlscqUHF7nQPZnzasI+jXDaUJzE56KT7yk+AJOR6k+Yrma/SuT7SHPv8AmdT7P1Siuzn7vkdWBrkHYP2gJ32hfs64/hH51qjSeuj1J9V6mXQxfZf+zov4n/1GrTXevfu8jPQeoj9d5WVGWEjwj9sXv2UX5Vqqf7eHVksP3EuiPLj3PD22C9jKqs2kNIyKD5kBcnpv4V6p0it2Ul/P+Hm7VuvGYs9ZuarlxrtOHSyw9Q7MI9Y81Q97B8PPyr4tPWtpzSfxD1Fj3hBtfA2fKvMkd9EXRSjKdLodyp6jfxB/2NZX0SplhmtF8bo5RqOM88Pb6NdhMms6VMjIuTt/h1edbV6RTzia26/4ZWatwxmL36Gz5p4/JZr2gtTLEANTiRV0EnAGkjJHTcedZUUq2XDxYZrfc6o8XDlH1wHjctzA030XQCuqIdqrdr72xIHc3AG/n6V8tqVc+HPU+1WuyHFjoeHAOYprmV0ay7NY2Mcj9sjhXAzpAA7x6DbpmvVtMYRT4s59h5qulOTXDjHtPmTmppZnhsYPpDRfrHLiNFOSMBsEscg9PI19Wn4YqVjxnl4nz7xxSca1nHPwPvg/M5kuGtbiAwThdQGoOrr17rD03+R8sV8so4YdpF5QrvzPs5LDNfx3nl7YKXsZlDHSDIyKDjrsuT0+FaVaRWZxJfz/AIeLtW6ucWeU/P5WWIGzlEErBY5SdJcEgalTG43B65wa9R0ScW+JZXNHmWsaklwvD5M211zI7Tvb2lv27xY7RmcRohPQZIJY/AVjGhKCnN4T5d5tK9ubhBZa5nxw3mCd7sW09oIj2bSlhJrBUEAacAeJwc0nTBV8cZZ3xyPkLpuzglHG2eZh8d53e2ALWEyhm0qXZFBPyyfWtKtIrOUl/P8Ah5t1Tr5xZXSShVLMQABkk7AADJJPlUaWeRU3jmS0XNktxqNhZNPGrae0eRIlJH+ENuRVb00YbWyw/DGSVamU96o5XjyJTiV/NNxaz+kWxgdSq6SwfI1sQQw2I3x8qqhCMdNPhllEsrJS1MFKOGjoPMnMMNlH2kxO5wqqMljjO3gPia59NMrZcMS+66NUcyNLxDmy5t17W44cUhyAWWaN2GendH/351vDTQsfDCe/QxnqZ1rinDbqVVrcrJGsiHKOodT5qRkH7qkaaeGVxkmsomjzc8zuvD7VrkRnDSF1iTP/AGlvf6eHx6Gqfuyik7ZcOe7myX7y5tqqPFj3Ikec+JTy3Nktzam3ZJMjvrIHDPH0I220/iKt0tcI1zcJZ2/pkWpnOVlanHG/yOs1yDsCgFAKAUAoBQCgJTmPlN7nKxTRW8be+EhGt/HvOGGoZ8NvXNVUahV7tZfdvy9xLfp3ZsnhdD54bwux4Sup5VDsMa5CC7DyRRvjPgB5ZzX2y27Uvlt4Lkea6qdMvb/JL2eiRrqVbO3KtM6iW6IjiiTYgCI97USSxxjdqplmKjHifLlHm/fy8yeOJOUuFc+b5L3f+G25P5fNxbA3E87wBmEUQZo42iB7pI98qd8AnpistRcoT9FJPvfN58v45munpcoek21vhcljz/nkbjjfEEs0jhtprG3I30TkqNBzuoUg5LA7nyNYVwdjcpKT6G85KtKMWl1NF7PeNYihhlubLsyCqx5bti7OcBgTpOST4eIrfV1ek2oy/rkYaW30UpSj/fM3nEuVljSSSxeW3l0syrE2EdsHAaM5Xc+WKxhe20rN17efx5ms6FFN17P2cvgQ6W4axfFvbzEIzmaNtFxDIASxnV+8SGznB6eFXcWLVu1vyfJr2f0RcP4T2T9q5p+0sIJbHiECWzlA4UYjx2TxtpG8akdPhkEeYqNq6ibmvjzRWuxvgoP4cmePBuRWtnOi5SSBjlopYQ4PqDqADY8QB6g4r1brFYt44fimeadG6ntLK8Gi0jQKAFAAGwA2AHoKiLj6oCe9oCk8PuMf4QfkGUn8BVGl9dHqT6r1Muhg+yyUHh6AHdXcH0Oot/RhWmvWL37vIy0D/AXvK+oy0kOBtq4vfEbhY4lJ9dI2/A/dVdm2nh1ZJW86ifRGu9r36u2+2/41t9nfql0MvtD9MepfgVzjoHPvZftccQA6dqPzy10db+it+z5HO0XrLF7fmPa50tPtT/xp9n/99Br/APjqXXEbNZonif3XUqfgRj76gjJxaku4vnFSi4s51yZx02VveQTe/a6nUH97fTgemvB/nrpaqrtZwnH/AK+vLyObpbeyhOEv+fr66lNZ2j2nC5OvbCCSZj4mVlZzn1DbfKpJSVl68Mpe7kVxi66H44b9/MlfZtwVpbZ3jvJ4T2hVlj0YOFUgnIJzhqs11qjZhxT2I9BU5V5UmtyosOTFjukunup5ZEyO+VOQVZcHA6d41JLVN1utRSRXHSpWKxybZpPbEPq7b7Rvyit/s39cuhh9pfoj1L2SzjYoWjQlPcJUHR093y6DpXPy0dDhRA8d4De2t3Jd8POtZDqePYnfcgqffGckY3Gcep6NV1Nlaqt2xyZzrabq7HbVvnuNhynzel1P2c9uIboKVBx7wHeZRnvL0zpOenWstRpXXHii8xNNPqlZLhksSMT2wfqbf7b/AImvf2d+qXQ8/aP6Y9TZ+02Zl4e+nbUyKf4Swz9+MfOstCk7lk11zaoeDO5DiVbC3CdDHqP8TElvxJrPVNu6WfE96VJUxx4E1zh+2LH4L/qPVOn/AG1hPf8Aua/eWXG3tlUPd9jpU90yhTgnrpz4/Coq1NvEM+4sscEszx7yM5+5iiuLF1hSZlLJ9Z2TrHs4PvsBny2q7SUShcnLHTO/Ii1l0ZUNRz8NuZsbmdk4EGTOfoqDbwDBVb8Cayik9Vh//T8zSTa0mV/8ryPb2WRKvD0K4yzuzfEOVGf5VWmvbd7z7PIaBJULBq/ah/aOH/an88Na6H9FnT5mWu9ZX1+R0KucdIUAoBQCgFAKAUAoDmnF70Q3cyyuIZ5ZwFuHXPZ2gjBHZE7A6gV28T5iujXBzrXCspLl/wDrPec6c1CxpvDb5+zHcbTkrlyB0e4lhMpeZmiefLs0WRoYhttRwTnGdx6VnqL5pqCeMLfHLJppqINObWcvv5495bAYqItIfmXn+1hcokQuHXYnYKp8tZByfgMetXUaG2ay3hHPv11UHwpZZP8AJvPEEEccM8GNGfrVw3ViclcZGM+GelU6nRWSblB59hPp9dXFKM1j2nVLa4WRFeNgysMhgcgj0Nclpp4Z1001lGj5p5ahuIpT2CGfQ2hwNLa9J05Ybnfz2rei+Vclu8GF+njZF7bkHPfxtF2GuSdmhzCrjM9tdqyjQGxqAycjPQKfCrlCSlx4ws7+DiQucXHgzl428UzrNsG0Lr97A1fHG/41ynz2Oqs43PSvh9FAedxAsiMjgMrAqwPQgjBB+Rr6m08o+NJrDOe2/Lt9w2VmsNNxA+5jYgH06kDUBtkHfxHSujK+nURSt2ku850dPdp5N1bxfcbJ+L8VmGiKwSAnbtJJAwX109fwPwrLstNHeU8+xI17TUS2UMe1s3PKvABZxsC5klkbtJZD++5/2/8ApPjWF9ztlnGEtkvYbUUqqOObfNk1ztYXt7oVLLQsUhYMZozrHQHGdsjfeqtLOqrLcua8GTaqFtuEo8n4lMOJXXY6voB7TXp7Ptovd0g69fTGdsdal7OvixxbeOGVcdnDnh38MomOTeHXtnJKZLLX28gLMJoxoGpsnGe972dvKqtTZVbGOJcl4EumhbU3mPN+J+c6cPvr0xhLLQInLAmaI6xtjbO3T8aaayqpPMua8BqYW2tYjyfiWfCbuaRWM9sYCDgDWkmoY6gr0323qKcYxfovJbCUpL0lgluO8oGXicM6r9U2Gm/ijxpBHiGwo/lNV1arholDv7vfzJLdLxXxn3d/u5FtIgYFWGQRgjzB61DyLWsnO7Hgd9wyZzZxi5t5D7hYKwx0znowzjIzkdR0x0p3U6iK7R8Ml3nOhTdp5Ps1xRfcUvC7u/mkUy28VtCM6lLdpI+22NOyjO+++1SWRpivRk5P4IqrldJ+kkl8WT3PHDr2+0IlloWJ2IYzRHWOgOM93IGd/OqdLZVS3Jy5rwZPqq7bkko8n4ldwm+uJCwntDAAMg9qkgY+IGncfOo7Ixj+mWfcWVynL9UcGhsXvLaa6Is2mhlnaRdLorg4UZ0sd1IA+GDVElVOMfSw0vD5E8XbCUvRymz8seET3HEEvZ4BbrEmlULKzyEhhltOwGHPrsKStjCl1Rec/A+RqlO5WyWMfEwud7C9vgiJZaFjkLBjNGdY3AOM7ZG+9aaWdVWW5c14HjVQttwlHk/Eont5L23lhu7YwagFHfSTJ6hhp6YYDrUykqpqUHkpcXbBxmsEzwCPifD1NutotzGCTGwkVAMnJ3O+M74IG5O9V3PT3vj4uF9+xJStRQuDh4l3bnxxTgfEXu7e6aOKR0OSisqJEFbKrqJ1MTkkkA/0r5C2hVyrWVnvE6r3bGx4eO4yOdeCXl0ttMIE7SFmLQhwwwWUjDHAOybj18a+aW6utyi3s+89aqmyzhkluu4++Z7e/vrV0FqsCjDdmXV3lIYbAjuoo677nArzRKmmxNyz5I+6iN11bilj+zZ8tW072otby1EUYh7LPaKzPtp91fd2367GsrpQVnHXLLznka0xm6+CyOFjHM0PBbDiPDHeKG3F1Ax1L31TB6Z33UkYyMEbbHrVNs6NQlKT4ZdCaqu/TtxiuKJ+cycE4jdPBO8ceqN8rArKBGvdYl5Ce8xKgbZxgetKLqK1KKb3XP8Aw+3U32OM8LZ8v9Lvhc0zqTcRJE2dlV+02wNycDfOagmop+i8l8HJr0lgza8HsUAoBQCgFAKAUBOczoDc2AIBHbt13/uZD/t+Fb0vEZ9P7Rhasyh1/plHWBuQntS5jMEQgibEkoJYjqsfQ48ix2+Ab0q/QadWS4pcl5nP1+odceGPN+RMw8rraWBvLiJZJDp0RPkIgZgAXAwWbBzjoKrlqXdd2UHheJLHTKmntZrL8By7wyPiqzr2ENvLEFKPEGVTq1bOmSCO71GDvXy+yemkt3JPxFFcNVF5STXge3s84zJaXTWVxkKzlMH+7l8MejdPUlT5181tUba+2h9L/D7orZVWdjP6f+nW6452SeuEH6UhOBk2su/n9ZDW8fUPqvJk7X4y6PzRQ1gUCgFAKAUAoBQCgFAKAUAoBQCgFAKAUAoBQCgFAKAUAoBQCgFAKAUAoBQCgFAKAUAoBQCgJbmvj8lvcWkccbMrv9aQpbCkhRg+B7xPyHnVNFMZwm2+XIlvulCcUlz5lTUxUcZ4gwvONEPuiy6cf9kIJYfA6G++u3D8HSZXNrzOHP8AF1mHyT8j25a4jLd3oW8aRrdy7GOQnsxsWQaT3djjHwFeL4V1VZrxxLG65+00087LLsWZ4d9nyNjz8i2ohPDvqi+rtPo5xqA06dWnyycZ8zWWjatb7Z58MmusTrS7FY6ExzM7slpdHUJXjKuT1MkDaQx9Suk/KrNMlmdS5f0yLUt4ha+f9o7Xwm8E0MUo/vEV/wDyANcKceGTj4HdhLiipeJobzj8i8TithGxhKYZtB99gWB1eQCgfzHyreNMXQ7M75MJXSV6hjbBU1MVCgFAKAwuKXjxKDHbyTknGlCi426kuQMV7hFSe7x9ew8Tk0tlk0/K/NJvJp4jAYuxwDlgxLZYEHAwMFfDNbX6fsoxlnOTGjUdrKUcYwUtTFIoBQCgFAKAwuK3jxIGSCSYk40ppBHXc6iBjb8a9QipPDeDxOTitlk0vLnNTXVzLA1uYTEuTlwx1ZAxgDA+81vdp1XBTUs5MadQ7JuDWMFPUxSKAUAoDX8Xv3hCmO2knJOMIUGn+IsRtXuEVJ7vH17DxOTitlk1XKXNJvXnUw9l2JAwW1Eklgc7YGNPrW2o0/ZKLznJhp9R2spLGMFLUxUKAUAoBQCgFAKAUAoBQCgFAKAUAoBQCgIN+ZbsPxAdjNiMf9P9UdiD2e23eySH8dgfCruwqxXut+e/vIe3tzZs9uW3uKXlS9kmtInmVlkK4cMukllJUnT4Zxn51NfGMbGo8iiicpVpy5nKeQ7kfpRXb94ynzwSjt8/EfOuxq4/lsdDj6SX5rL9pXc0ceg4jbNa2UhlmcqVTS6ZCsGbvOAowATuaiopnp7FZYsL68C6+6F9brreWazksfolpTxEGATBRH/eaihbV+r1YxqHXHWtdV+aa7HfHPu8zHSr7qn222fruPH2p8ViuYrSSBtSEy4OGXoUB2YA9R+Fevs+qUJzUvYeftGyM4RcfaWvIEueHQE52Qjz912A/pUGrWL5dS/SPNEX7CZHNN8bKduxmE3bgRnsT3Y2y3u430hSuT/iWqfu9PaxXEsY337yb7xd2TfC85227joPDrgyRRuVKl0VipBBUkAkEHoR0rnyWG0dCD4opmRXw9CgFAKA557O/wC38S+0/wDZLXR1vqqunyObovW29f7Z0OucdIUAoBQGi524ubWzkkU4c9xP422BHwGW/lrfTVdpaovl39CfU29nU5LmYHsz4r29koYkvETGc9SBuh/8SB8jWmtq7O145Pcz0NvaVLPNbFZUhYc/5P8A2vf/AD/OK6Oo/bVnP0/7mw6BXOOgKAUAoBQHPPZd+vv/ALUfnlro631dfT5HO0XrLOvzOh1zjokNwNZL+/kui7i2gbs4VDELIy9Wx0Izk+uVHgaut4aqlXj0nu/kQ1cVtzsz6K2XzLmoS4UAoBQCgFAKAUAoBQCgFAKAUAoDXcxXEkdtK0Ks0gQ6Ao1HUdgceOM5+VaVKLmlLkZ2ylGDceZIrxu/0WH1E+dRFx9WcsAwQatu7lct4eHhVbqozZ6S9nn/AIR9tdiv0X7TbctcRupLu7WeKRYg2YSy6QApK4BxvqGG8fGsboVxrg4vfvNqbLJWTUlt3HML20l4ZfI0i50P2ikdJEzvg+oyD5V14SjqKGl4fycicZaa/ifj/BTQ8EXhrfpKORZoRukajSSkvdTvbjYMPDwqTt5ahdg1h+PQsVMdO3enleHU+riU8eIWMfR/o/eJbv6u02GMYxjR+NfFnQvL3z/R9bWuWFtgl+ZI9c0Nnb/WdgogGn+8lJJlI8hrJH8tWad8MJWz2zv7u4i1C4pxphvjb3950K7trqx4VHDbhnuBhcxrr0amLsQMbgDu59a5kZV3ahyntH2nTlGynTqMN2fcfGrw3lvm3mEDQAyDQcCRlLHfwIIC428a+dlV2UnxLizt0PStt7WKxtjfqZnInELqWKT6ZHIjiQldale4wyANhkKcj7q8aqFcZLs3lY/k9aWdk4vjWN/4KepioUBhcY4rFaxGWdwqjbzJPgFHia911yslwxW54ssjXHikzRjmi4YB4+F3DRkZBLxqxHhhMk1v2EE8OxZ9/mYq+bWVB49xP+y647S7vn0ldbB8Hqup5Dg+ozVOvjw11r67iTQPissft+ZZcf5hitAuvUzyHTHGgyznIGw8Bkjc+dQ1UyszjkubL7bo14zzfJGsuub3t9LXdjLDEzae0DpIAT01Bdx09a1jplPauSb8NzKWpcN5xaXjsVCMCAQcg7g+YqUqPqgI/jQ+lcSt7frHbqbmQeBY7Rg+ucH4E1XX+HRKfe9l/ZHZ+JfGHct3/RPckN9C4pPaNsr5C/y5eP8AyE1VqvxtPG3w+vMl0v4WolV3P68jqNco6xz/AJP/AGvf/P8AOK6Go/bVnP0/7mwrePcdhs0DzE944VVGWc+Sjx/p0qSqmVrxErtujUsyNJxDnCW3XtJ+HTJFkDV2kRO/TKA7ffW1eljY+GE037zGeqda4pQaXuNpxPmi3ggjndjplUNGoHekyARhfgR1xjNZQonOTiu7mazvhCKk+/ka295xe3w11YTQxFgvaa43wTnqqnI6etaw0yntCSb8NzOepde84tL3FVFIGAZTkEZB8welScipPJz72Xfr7/7Ufnlro631dfT5HO0XrLOvzKHjXMUYka0jjkuJmU6o4yFKqRvqckBTg+G+4qauiXD2j2Xiymy6PF2a3fgjF5e5gjjkjsZLV7R9GY0LK6su/wC+D1OluvUg75r1bTKUXapcS7zzVdGMlU1wvuKypSoUAoBQCgFAKAUAoBQCgFAKAUAoCX5uubtZrX6LHIyB9UunGCuQNJ9MFj93lVNEanGXG98bEt7tUo8C2zuax73iOviGIJsEYt+ndIOgFPip1/y1qoUYr3Xt8/8ADPivzZt0+v5Plb3iOOH/AFE3dP8A1HTvDVo7/wDJl9/Ejyo4af8AE36ef+Hziv8Aw9uptvaFwYXNm5A+siBlQ+PdGWHzUEfHHlWekuddq8HzNdZT2tT8VyOUcL5jMcDW06dtbsc6NRQoQc5Rx033wcj7znsW6bin2kHiRxatTww7OazE94+ZVt45EsYmhMoAeRpO0fAzgLgAJ1O/XevP3VzkpXPOO7uPf3qMIuNKxnvKv2QcFXEl0w3z2UfoMAuR6nIHyPnUn2lc8qtdSz7NpWHYyj4jdXY4lEI4pDahCrkY0szajk/Ahfx86jhGrsG2/SzsVylb2ywvRwaD6XxQ2c4MM4macFGGMpG2WIX0BXH89UcGm7WO6xjfqYcWp7KWzznbobi3vr5r+AtBItuYQJBtpWRlLMT6hgF+/wA6xcKVS8P0s7dDZSu7VbejjfqWFSFYoDmntGbtOIWUD/qiyZHgdcoVv8ox866eiXDTZNc/8OXrfSurg+X+nSxXMOoc89nY/wCu4j9p/wC2WujrfVVdPkc3Rett6/2zX8Sie546yCYxNGB2baVfTpiD7K2xyWY1pBqvR5xnL3+JnJOesxnGFsUXFeT7i5Ts5+JSOmc47GNRkdPdxUteqjW+KMFn3ldmmlZHhlN49xU8Otuyijj1FtCKmT46QBn8Klk8tsqisJI9ZZAqlmOABknyA3NfMZPreDn/AC3wWa7Et6Lqa3NxISFQDeNSVjyT5DIro3WxrxVwp8Pn3nOoqlZm3ia4vLuNLzvwiWxmt7vt5J217s+AQyYKrt1BGr7jW+lsjdGVWEvr/wAJ9XXKmcbc5Or2lwsiLIhyrqHB8wwyPwNchpp4Z2IyUllELyf+17/5/nFX6j9tWQaf9zYYnGW7bj0Mcm6R6dIPTZDID/5f0Fe6/R0cmubM7fS1kU+SOiXdnHKuiWNJFznS6hhkdNjtXNjJxeUzpyipLDRg8XtLTSr3SQBY9lMgUBOmwzsOg+6vdcrM4hnL8DOyNeE5428SL9ovMcFxZlIGd/rFOoI4TbP75Gkn4VfoqZwtzLbz+BDrb4Tpajv5fEuuX/7Lb/Yp+Ra59n65dWdCv9C6EX7L/wBff/aj88tXa71dfT5EOi9ZZ1+ZT8QuLG0lM0pgjmbq2AZGGANgO8RgDpUkI22R4Y5a/grlKquXE8J/yRXEeIpccatHjD6dCr30ZCcNMcgMASN+vx8qurg4aWaf1y8CCyanq4NfXM6jXLOqKAUAoBQCgFAKAUAoBQCgFAKAUBCvJxLtb8iGTS6EQd9MKykIpQZ2JVi/xWrcafhhvv3kP4/FPbbuPEHiYTh47GTMbHt++vfAYKNZ1b/V5O+dznwr1+XzZvz5eZ8X3jFe3LmfbtxP/wDofUyfWbQd9e6NWjud7unszq8N18zXz8v+Hvy5+f8Agf3j8Tbny8in5dWZrSNbpSJdGhwxDE4yuSR1JGD86mt4VY+Dl3FVPE60p8zjrcj3wJAtXIBwDqTf/NXbWupxvLzOG9BdnZGNY8q3cyLJFbsyN0YFBnBIPU56g17lq6YvDl9fA8Q0d0llI7DyNw57ayijkQq41My7bEux6jbpiuJqrFZa5LkdzS1uupRfMlx+lTaXKmGUSyTBkIkXUiNkuEOrZV0gfz7VT+WVkXnZLfnz+vIm/M9nJY3b26G1jm4gb23doHEPYBZV1pp7RlLMcZ6hwo+R86xao7KSzvnboa/jdrF42xv1NSBxY2MiGKXt2uAwYOupYz3yFOrZQ4Ax5NjpW/5XtU8+jj+eRjjU9k1j0s/wdCsnZo0Mi6XKgsux0sQMjbbY1znjOx0Y5xue9fD6SHtB5Ye7RJIDieE5UZxqGxwD4MCARn186s0eoVTalyZFrNO7UpR5o8rHmDiTqI/0biXoZHfRHn/EVxk/AE19lTQnnj28MbiF17WHDfrsazljh99Z3NyxtDP2re+HSIEhmJYAnODqrTUWU21xSljHcZaeu2qyWY5z3mdznyxObhL2xwZkxqQ4GrTsCM7Hu90g4yK86bUQUHVbyZ71Onm5q2rmjKg5jvpAFXhbrJ0LSOFjHr0yR6Cs3TSt+026bmiuuax2e/XYqrXXoXtNOvA1ac6dWN9Od8Z86leM7FSzjcm+eZLp4Xt7W2d+0TBkDIFUE4ZcE5JKjH81U6Xs1NTnLGO4m1TscHCEc5Nlyw7dgqNbPbiMBArlG1AKNwVP9ayuxxZ4s5+u81pzw4xjBqPaFbyzwm3itJJSdLrIGQBGDHbBOc4B+TVto5RhNTlLHxMdXGVkHBRz8DH5Tury2tlhmsJnMYOkq8R1AtsN22wD9wr1qVVOxyjJb9fkedM7YVqMovbp8zX8Eiu4L24uW4fMVnzhQ8WV7wO/ex4VpbKqdUYKayuvyM6o2wtlNweH0+Znc7ctTTSRXlptPGBlCQCcHK4PTUCSCDsR47b+NLqIRi6rP0s9arTzlJW1/qRkW3Md+6hBwtll6FnfTGD57jJHoPvrw6KU89pt03NI3XNY4N+uxrue+C3Uj2k/ZLP2IHaonQtqVm0qdyrYx49BWuktripwbxnkzHV02ScJJZxzPznBLy9tSsdm0UalW0MQZZDnGFQbKozk53OBgU0zqpsTcs+R91KturaUceZuOEcVuo7eNX4dNlFSMAPFlsLgnBI0jujr51hZXW5vE1/PyN67LFFZg/4NHyfb3dpLcNJYTMJ3DDS0XcGpzvlt/e/CqNTKuyMVGa2Xt+RPpo2Vzk3B7v2fM+YLC4tOJz3DWb3CS6tDR6SV1MpXr7uANJzijnXZp4wUsNHyNdleolNxymfHGbO+a/t7xrQtpAAijYEoqlsB36au+T5eHhmvVU6VTKvi958thc7o2cPuOhcOnd4w0sRiY5yhZWK77brtuN/nXOkknhPJ0YttZawZNeT0KAUAoBQCgFAKAUAoBQCgFAKAUAoBQCgFAa3lzhf0W2jgL69Ge9jGcszdPnWls+OTkZ1Q4IqJsqzN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5" name="AutoShape 4" descr="data:image/jpeg;base64,/9j/4AAQSkZJRgABAQAAAQABAAD/2wCEAAkGBxQSEhUUERETFRUWFx8VGRgYGRgXHRUYGhgXGxcfGBgfKDQgGRonGxcbIjEtJTUrLy4uGh8zODMsNykuLisBCgoKDg0OGxAQGywkICYyMDQ0MjI0NDcvNyw0LCwsLCw1MCwvLC80LCwsLCw0LC8sLCwsNCwsLCwsLCwsLCwsLP/AABEIAIkBbwMBEQACEQEDEQH/xAAbAAEBAAMBAQEAAAAAAAAAAAAABgQFBwMCAf/EAEIQAAIBAwIDBQQGBwcFAQEAAAECAwAEERIhBQYxEyJBUWEHMnGBFCNzkaGyFTM1QnKCsTRDUqKzwcIkYpLD0fEl/8QAGQEBAQEBAQEAAAAAAAAAAAAAAAQDBQIB/8QANREAAgIBAgMEBwkBAQEBAAAAAAECAxEEIRIxcRNBUbEiM2GBkdHwBRQjJDI0ocHhQvFSYv/aAAwDAQACEQMRAD8A7jQCgFAKAUAoBQCgFAKAUAoBQCgFAKAUAoBQCgFAKAUAoBQCgFAKAUAoBQCgFAKAUAoBQCgFAKAUAoBQCgFAKAUAoBQCgFAKAUAoBQCgFAKAUAoBQCgFAKAUAoBQCgFAKAUAoBQCgFAKAUAoBQCgFAKAUAoBQCgFAKAUAoBQCgFAKAUAoBQCgFAKAUAoBQCgFAKAUAoBQCgFAKAUAoBQCgFAKAUAoBQCgFAKAUAoBQCgFAKAUAoBQCgFAKAUAoBQCgFAKAUAoCAmhlvuI3ML3U8CQKvZpE2gtqAOo+fX/MOlXpxppjJRTb8fI57UrrpRcmkvAzeXeYHiuW4fePrlU/VS4/WqV1AP5Nj7+nXc+LaFKvtq1t3rw/w91XuNnY2PfufiWVRlooCY505o+iKsUQDXEu0YPRcnSGb0z0Hiaq02n7VuT/SuZLqdR2eIr9T5E5zHY3PD44rkX88s5kVWjZvq5MgkqqeA2/8AyqKZ13Nw4Elh79695PdCdKU+Nt5W3c/cdJFc06R+0AoBQCgFAKAUAoBQCgFAKAUAoBQCgFAKAUAoBQCgPO5cqjFV1sFJC5A1EDYZOwydt6LmfHyJCbm+4S7gtpbNYjKw3MokOksRnujAOx8arWmg65TjLOPYSPUTVsYSjjPtLOpCwUAoD8Y0BFcX5xuYJIUlsVi7ZwqlplfxUN3VG2NXnVtWlhZGTUuXsIrNVOuUU48/aW1RFooBQCgFAKAUAoBQHLucfaJIJGisiFVThpcBixHXQDsF9d8+GOp62l0CceKz4HI1X2g1Lhr+JHNzNcmdLgy/XIMB9Kgsv+FwBhh16+foMXfda+BwxsyH73Zxqed0dXteHxcQjtr0KI7gaXDDP7jd5WH7y5BA8RmuLKc6XKrOV9bnajCNyjbjDPrjnOkUMKSQo87SFgigFfcOl9W2Vw23TNfKtLKcmpNLB9t1KhFOKbyYfLfPfbydlcW7QEglW7xU6QSQcgadgfPpWl+kVceKMkzxRq3OXDKLRs4OEwXMy37fWAophyCAijLBtJ6sSSd+m2POsXZOEXVy8TXsoTl2r38Dk/HObZrm4WfIAjJMKkAiPyODsX6HJ8QPICu1TpIwr4fHn9eBxLtXOdnF4cjbcB9o9zE4+kt20ZO+yhlHmpAGfgfvFY3fZ8JL0NmbU/aM4v090dftblZEV42DIwDKR4g9K4rTTwzuRkpLKPWvh9FASXOv0uGOW5gviiIFIi7KJh1VT3yM+Oar03ZykoSjz78sk1PaRi5xly7sIx+R3vLmKO5lviULNmLsYhkKxXGsAEdM7V61Sqrk4Rj78s86R22QU5S92EVvEIXeNlilMTno4UPp3H7p2Plv51JFpPLWSuSbWE8ETZfpB72e2PEyBEqtq+jw97UAcYxt18zVsnSqlPg5+1kUe2drhx8vYi9UbbnPr51AXn7QCgJXm/jF5BLAtrb9ojnvnSzb5A05Gybb5P8Asaq09VU4yc5YaJNRbbCUVBZT5lVUpWKAUAoBQCgFAKAUBLc58Yu7d4BaW/ah2Ibus2+RhdvcyCdz5ehqrTVVTUu0ljBLqbbYOPBHOSoFSlR+0BzvnD9sWPwX/Uer9P8AtrCC/wDc1+86JUBeKAUAoDnvtQ/tHD/tT+eGujof0WdPmc3Xesr6/I6FXOOkKAUAoBQCgFAKAh/aJzcsEbW8D5ncYbSf1SnqSR0YjoPDOfLN2j0rslxS/T5kGs1Sri4x/V5HHlUnYAn4V3W0uZwEm+RXcv8AKCM0JvJljinj7SMqy94jT3WJ2VtLZxv4+IqC/WNJqtZa5nRo0SbTsez5HReP8HuRbxxcNmSAIMEHqy4GMPgkHr8c9R48yq2vjcrlnJ1LarOBRpeMHPbCy4i7S6Ve60P2ZYzuVVxuwXEi6veHniujOWmSX/Pu38mc2EdTl/8AWPb/AKj74jY8RWJ3a1aIIuoyJNJlQDknHanOw8q+QlpuJJSz1X+H2xanhbccdH/pV8jcO4gpSSe7V7crnSW7YsCO7h/3fDxPwqTVToe0I4fw/gr0sL1vOWV8TSc1ckQmdI7KQCaRiTEzDTGgUlmyO8ozgAb9dulUafWzUc2LZd5PqNFByxW933HPZoipIYdCR5g4ODg9Dv5V1IyUlscqUHF7nQPZnzasI+jXDaUJzE56KT7yk+AJOR6k+Yrma/SuT7SHPv8AmdT7P1Siuzn7vkdWBrkHYP2gJ32hfs64/hH51qjSeuj1J9V6mXQxfZf+zov4n/1GrTXevfu8jPQeoj9d5WVGWEjwj9sXv2UX5Vqqf7eHVksP3EuiPLj3PD22C9jKqs2kNIyKD5kBcnpv4V6p0it2Ul/P+Hm7VuvGYs9ZuarlxrtOHSyw9Q7MI9Y81Q97B8PPyr4tPWtpzSfxD1Fj3hBtfA2fKvMkd9EXRSjKdLodyp6jfxB/2NZX0SplhmtF8bo5RqOM88Pb6NdhMms6VMjIuTt/h1edbV6RTzia26/4ZWatwxmL36Gz5p4/JZr2gtTLEANTiRV0EnAGkjJHTcedZUUq2XDxYZrfc6o8XDlH1wHjctzA030XQCuqIdqrdr72xIHc3AG/n6V8tqVc+HPU+1WuyHFjoeHAOYprmV0ay7NY2Mcj9sjhXAzpAA7x6DbpmvVtMYRT4s59h5qulOTXDjHtPmTmppZnhsYPpDRfrHLiNFOSMBsEscg9PI19Wn4YqVjxnl4nz7xxSca1nHPwPvg/M5kuGtbiAwThdQGoOrr17rD03+R8sV8so4YdpF5QrvzPs5LDNfx3nl7YKXsZlDHSDIyKDjrsuT0+FaVaRWZxJfz/AIeLtW6ucWeU/P5WWIGzlEErBY5SdJcEgalTG43B65wa9R0ScW+JZXNHmWsaklwvD5M211zI7Tvb2lv27xY7RmcRohPQZIJY/AVjGhKCnN4T5d5tK9ubhBZa5nxw3mCd7sW09oIj2bSlhJrBUEAacAeJwc0nTBV8cZZ3xyPkLpuzglHG2eZh8d53e2ALWEyhm0qXZFBPyyfWtKtIrOUl/P8Ah5t1Tr5xZXSShVLMQABkk7AADJJPlUaWeRU3jmS0XNktxqNhZNPGrae0eRIlJH+ENuRVb00YbWyw/DGSVamU96o5XjyJTiV/NNxaz+kWxgdSq6SwfI1sQQw2I3x8qqhCMdNPhllEsrJS1MFKOGjoPMnMMNlH2kxO5wqqMljjO3gPia59NMrZcMS+66NUcyNLxDmy5t17W44cUhyAWWaN2GendH/351vDTQsfDCe/QxnqZ1rinDbqVVrcrJGsiHKOodT5qRkH7qkaaeGVxkmsomjzc8zuvD7VrkRnDSF1iTP/AGlvf6eHx6Gqfuyik7ZcOe7myX7y5tqqPFj3Ikec+JTy3Nktzam3ZJMjvrIHDPH0I220/iKt0tcI1zcJZ2/pkWpnOVlanHG/yOs1yDsCgFAKAUAoBQCgJTmPlN7nKxTRW8be+EhGt/HvOGGoZ8NvXNVUahV7tZfdvy9xLfp3ZsnhdD54bwux4Sup5VDsMa5CC7DyRRvjPgB5ZzX2y27Uvlt4Lkea6qdMvb/JL2eiRrqVbO3KtM6iW6IjiiTYgCI97USSxxjdqplmKjHifLlHm/fy8yeOJOUuFc+b5L3f+G25P5fNxbA3E87wBmEUQZo42iB7pI98qd8AnpistRcoT9FJPvfN58v45munpcoek21vhcljz/nkbjjfEEs0jhtprG3I30TkqNBzuoUg5LA7nyNYVwdjcpKT6G85KtKMWl1NF7PeNYihhlubLsyCqx5bti7OcBgTpOST4eIrfV1ek2oy/rkYaW30UpSj/fM3nEuVljSSSxeW3l0syrE2EdsHAaM5Xc+WKxhe20rN17efx5ms6FFN17P2cvgQ6W4axfFvbzEIzmaNtFxDIASxnV+8SGznB6eFXcWLVu1vyfJr2f0RcP4T2T9q5p+0sIJbHiECWzlA4UYjx2TxtpG8akdPhkEeYqNq6ibmvjzRWuxvgoP4cmePBuRWtnOi5SSBjlopYQ4PqDqADY8QB6g4r1brFYt44fimeadG6ntLK8Gi0jQKAFAAGwA2AHoKiLj6oCe9oCk8PuMf4QfkGUn8BVGl9dHqT6r1Muhg+yyUHh6AHdXcH0Oot/RhWmvWL37vIy0D/AXvK+oy0kOBtq4vfEbhY4lJ9dI2/A/dVdm2nh1ZJW86ifRGu9r36u2+2/41t9nfql0MvtD9MepfgVzjoHPvZftccQA6dqPzy10db+it+z5HO0XrLF7fmPa50tPtT/xp9n/99Br/APjqXXEbNZonif3XUqfgRj76gjJxaku4vnFSi4s51yZx02VveQTe/a6nUH97fTgemvB/nrpaqrtZwnH/AK+vLyObpbeyhOEv+fr66lNZ2j2nC5OvbCCSZj4mVlZzn1DbfKpJSVl68Mpe7kVxi66H44b9/MlfZtwVpbZ3jvJ4T2hVlj0YOFUgnIJzhqs11qjZhxT2I9BU5V5UmtyosOTFjukunup5ZEyO+VOQVZcHA6d41JLVN1utRSRXHSpWKxybZpPbEPq7b7Rvyit/s39cuhh9pfoj1L2SzjYoWjQlPcJUHR093y6DpXPy0dDhRA8d4De2t3Jd8POtZDqePYnfcgqffGckY3Gcep6NV1Nlaqt2xyZzrabq7HbVvnuNhynzel1P2c9uIboKVBx7wHeZRnvL0zpOenWstRpXXHii8xNNPqlZLhksSMT2wfqbf7b/AImvf2d+qXQ8/aP6Y9TZ+02Zl4e+nbUyKf4Swz9+MfOstCk7lk11zaoeDO5DiVbC3CdDHqP8TElvxJrPVNu6WfE96VJUxx4E1zh+2LH4L/qPVOn/AG1hPf8Aua/eWXG3tlUPd9jpU90yhTgnrpz4/Coq1NvEM+4sscEszx7yM5+5iiuLF1hSZlLJ9Z2TrHs4PvsBny2q7SUShcnLHTO/Ii1l0ZUNRz8NuZsbmdk4EGTOfoqDbwDBVb8Cayik9Vh//T8zSTa0mV/8ryPb2WRKvD0K4yzuzfEOVGf5VWmvbd7z7PIaBJULBq/ah/aOH/an88Na6H9FnT5mWu9ZX1+R0KucdIUAoBQCgFAKAUAoDmnF70Q3cyyuIZ5ZwFuHXPZ2gjBHZE7A6gV28T5iujXBzrXCspLl/wDrPec6c1CxpvDb5+zHcbTkrlyB0e4lhMpeZmiefLs0WRoYhttRwTnGdx6VnqL5pqCeMLfHLJppqINObWcvv5495bAYqItIfmXn+1hcokQuHXYnYKp8tZByfgMetXUaG2ay3hHPv11UHwpZZP8AJvPEEEccM8GNGfrVw3ViclcZGM+GelU6nRWSblB59hPp9dXFKM1j2nVLa4WRFeNgysMhgcgj0Nclpp4Z1001lGj5p5ahuIpT2CGfQ2hwNLa9J05Ybnfz2rei+Vclu8GF+njZF7bkHPfxtF2GuSdmhzCrjM9tdqyjQGxqAycjPQKfCrlCSlx4ws7+DiQucXHgzl428UzrNsG0Lr97A1fHG/41ynz2Oqs43PSvh9FAedxAsiMjgMrAqwPQgjBB+Rr6m08o+NJrDOe2/Lt9w2VmsNNxA+5jYgH06kDUBtkHfxHSujK+nURSt2ku850dPdp5N1bxfcbJ+L8VmGiKwSAnbtJJAwX109fwPwrLstNHeU8+xI17TUS2UMe1s3PKvABZxsC5klkbtJZD++5/2/8ApPjWF9ztlnGEtkvYbUUqqOObfNk1ztYXt7oVLLQsUhYMZozrHQHGdsjfeqtLOqrLcua8GTaqFtuEo8n4lMOJXXY6voB7TXp7Ptovd0g69fTGdsdal7OvixxbeOGVcdnDnh38MomOTeHXtnJKZLLX28gLMJoxoGpsnGe972dvKqtTZVbGOJcl4EumhbU3mPN+J+c6cPvr0xhLLQInLAmaI6xtjbO3T8aaayqpPMua8BqYW2tYjyfiWfCbuaRWM9sYCDgDWkmoY6gr0323qKcYxfovJbCUpL0lgluO8oGXicM6r9U2Gm/ijxpBHiGwo/lNV1arholDv7vfzJLdLxXxn3d/u5FtIgYFWGQRgjzB61DyLWsnO7Hgd9wyZzZxi5t5D7hYKwx0znowzjIzkdR0x0p3U6iK7R8Ml3nOhTdp5Ps1xRfcUvC7u/mkUy28VtCM6lLdpI+22NOyjO+++1SWRpivRk5P4IqrldJ+kkl8WT3PHDr2+0IlloWJ2IYzRHWOgOM93IGd/OqdLZVS3Jy5rwZPqq7bkko8n4ldwm+uJCwntDAAMg9qkgY+IGncfOo7Ixj+mWfcWVynL9UcGhsXvLaa6Is2mhlnaRdLorg4UZ0sd1IA+GDVElVOMfSw0vD5E8XbCUvRymz8seET3HEEvZ4BbrEmlULKzyEhhltOwGHPrsKStjCl1Rec/A+RqlO5WyWMfEwud7C9vgiJZaFjkLBjNGdY3AOM7ZG+9aaWdVWW5c14HjVQttwlHk/Eont5L23lhu7YwagFHfSTJ6hhp6YYDrUykqpqUHkpcXbBxmsEzwCPifD1NutotzGCTGwkVAMnJ3O+M74IG5O9V3PT3vj4uF9+xJStRQuDh4l3bnxxTgfEXu7e6aOKR0OSisqJEFbKrqJ1MTkkkA/0r5C2hVyrWVnvE6r3bGx4eO4yOdeCXl0ttMIE7SFmLQhwwwWUjDHAOybj18a+aW6utyi3s+89aqmyzhkluu4++Z7e/vrV0FqsCjDdmXV3lIYbAjuoo677nArzRKmmxNyz5I+6iN11bilj+zZ8tW072otby1EUYh7LPaKzPtp91fd2367GsrpQVnHXLLznka0xm6+CyOFjHM0PBbDiPDHeKG3F1Ax1L31TB6Z33UkYyMEbbHrVNs6NQlKT4ZdCaqu/TtxiuKJ+cycE4jdPBO8ceqN8rArKBGvdYl5Ce8xKgbZxgetKLqK1KKb3XP8Aw+3U32OM8LZ8v9Lvhc0zqTcRJE2dlV+02wNycDfOagmop+i8l8HJr0lgza8HsUAoBQCgFAKAUBOczoDc2AIBHbt13/uZD/t+Fb0vEZ9P7Rhasyh1/plHWBuQntS5jMEQgibEkoJYjqsfQ48ix2+Ab0q/QadWS4pcl5nP1+odceGPN+RMw8rraWBvLiJZJDp0RPkIgZgAXAwWbBzjoKrlqXdd2UHheJLHTKmntZrL8By7wyPiqzr2ENvLEFKPEGVTq1bOmSCO71GDvXy+yemkt3JPxFFcNVF5STXge3s84zJaXTWVxkKzlMH+7l8MejdPUlT5181tUba+2h9L/D7orZVWdjP6f+nW6452SeuEH6UhOBk2su/n9ZDW8fUPqvJk7X4y6PzRQ1gUCgFAKAUAoBQCgFAKAUAoBQCgFAKAUAoBQCgFAKAUAoBQCgFAKAUAoBQCgFAKAUAoBQCgJbmvj8lvcWkccbMrv9aQpbCkhRg+B7xPyHnVNFMZwm2+XIlvulCcUlz5lTUxUcZ4gwvONEPuiy6cf9kIJYfA6G++u3D8HSZXNrzOHP8AF1mHyT8j25a4jLd3oW8aRrdy7GOQnsxsWQaT3djjHwFeL4V1VZrxxLG65+00087LLsWZ4d9nyNjz8i2ohPDvqi+rtPo5xqA06dWnyycZ8zWWjatb7Z58MmusTrS7FY6ExzM7slpdHUJXjKuT1MkDaQx9Suk/KrNMlmdS5f0yLUt4ha+f9o7Xwm8E0MUo/vEV/wDyANcKceGTj4HdhLiipeJobzj8i8TithGxhKYZtB99gWB1eQCgfzHyreNMXQ7M75MJXSV6hjbBU1MVCgFAKAwuKXjxKDHbyTknGlCi426kuQMV7hFSe7x9ew8Tk0tlk0/K/NJvJp4jAYuxwDlgxLZYEHAwMFfDNbX6fsoxlnOTGjUdrKUcYwUtTFIoBQCgFAKAwuK3jxIGSCSYk40ppBHXc6iBjb8a9QipPDeDxOTitlk0vLnNTXVzLA1uYTEuTlwx1ZAxgDA+81vdp1XBTUs5MadQ7JuDWMFPUxSKAUAoDX8Xv3hCmO2knJOMIUGn+IsRtXuEVJ7vH17DxOTitlk1XKXNJvXnUw9l2JAwW1Eklgc7YGNPrW2o0/ZKLznJhp9R2spLGMFLUxUKAUAoBQCgFAKAUAoBQCgFAKAUAoBQCgIN+ZbsPxAdjNiMf9P9UdiD2e23eySH8dgfCruwqxXut+e/vIe3tzZs9uW3uKXlS9kmtInmVlkK4cMukllJUnT4Zxn51NfGMbGo8iiicpVpy5nKeQ7kfpRXb94ynzwSjt8/EfOuxq4/lsdDj6SX5rL9pXc0ceg4jbNa2UhlmcqVTS6ZCsGbvOAowATuaiopnp7FZYsL68C6+6F9brreWazksfolpTxEGATBRH/eaihbV+r1YxqHXHWtdV+aa7HfHPu8zHSr7qn222fruPH2p8ViuYrSSBtSEy4OGXoUB2YA9R+Fevs+qUJzUvYeftGyM4RcfaWvIEueHQE52Qjz912A/pUGrWL5dS/SPNEX7CZHNN8bKduxmE3bgRnsT3Y2y3u430hSuT/iWqfu9PaxXEsY337yb7xd2TfC85227joPDrgyRRuVKl0VipBBUkAkEHoR0rnyWG0dCD4opmRXw9CgFAKA557O/wC38S+0/wDZLXR1vqqunyObovW29f7Z0OucdIUAoBQGi524ubWzkkU4c9xP422BHwGW/lrfTVdpaovl39CfU29nU5LmYHsz4r29koYkvETGc9SBuh/8SB8jWmtq7O145Pcz0NvaVLPNbFZUhYc/5P8A2vf/AD/OK6Oo/bVnP0/7mw6BXOOgKAUAoBQHPPZd+vv/ALUfnlro631dfT5HO0XrLOvzOh1zjokNwNZL+/kui7i2gbs4VDELIy9Wx0Izk+uVHgaut4aqlXj0nu/kQ1cVtzsz6K2XzLmoS4UAoBQCgFAKAUAoBQCgFAKAUAoDXcxXEkdtK0Ks0gQ6Ao1HUdgceOM5+VaVKLmlLkZ2ylGDceZIrxu/0WH1E+dRFx9WcsAwQatu7lct4eHhVbqozZ6S9nn/AIR9tdiv0X7TbctcRupLu7WeKRYg2YSy6QApK4BxvqGG8fGsboVxrg4vfvNqbLJWTUlt3HML20l4ZfI0i50P2ikdJEzvg+oyD5V14SjqKGl4fycicZaa/ifj/BTQ8EXhrfpKORZoRukajSSkvdTvbjYMPDwqTt5ahdg1h+PQsVMdO3enleHU+riU8eIWMfR/o/eJbv6u02GMYxjR+NfFnQvL3z/R9bWuWFtgl+ZI9c0Nnb/WdgogGn+8lJJlI8hrJH8tWad8MJWz2zv7u4i1C4pxphvjb3950K7trqx4VHDbhnuBhcxrr0amLsQMbgDu59a5kZV3ahyntH2nTlGynTqMN2fcfGrw3lvm3mEDQAyDQcCRlLHfwIIC428a+dlV2UnxLizt0PStt7WKxtjfqZnInELqWKT6ZHIjiQldale4wyANhkKcj7q8aqFcZLs3lY/k9aWdk4vjWN/4KepioUBhcY4rFaxGWdwqjbzJPgFHia911yslwxW54ssjXHikzRjmi4YB4+F3DRkZBLxqxHhhMk1v2EE8OxZ9/mYq+bWVB49xP+y647S7vn0ldbB8Hqup5Dg+ozVOvjw11r67iTQPissft+ZZcf5hitAuvUzyHTHGgyznIGw8Bkjc+dQ1UyszjkubL7bo14zzfJGsuub3t9LXdjLDEzae0DpIAT01Bdx09a1jplPauSb8NzKWpcN5xaXjsVCMCAQcg7g+YqUqPqgI/jQ+lcSt7frHbqbmQeBY7Rg+ucH4E1XX+HRKfe9l/ZHZ+JfGHct3/RPckN9C4pPaNsr5C/y5eP8AyE1VqvxtPG3w+vMl0v4WolV3P68jqNco6xz/AJP/AGvf/P8AOK6Go/bVnP0/7mwrePcdhs0DzE944VVGWc+Sjx/p0qSqmVrxErtujUsyNJxDnCW3XtJ+HTJFkDV2kRO/TKA7ffW1eljY+GE037zGeqda4pQaXuNpxPmi3ggjndjplUNGoHekyARhfgR1xjNZQonOTiu7mazvhCKk+/ka295xe3w11YTQxFgvaa43wTnqqnI6etaw0yntCSb8NzOepde84tL3FVFIGAZTkEZB8welScipPJz72Xfr7/7Ufnlro631dfT5HO0XrLOvzKHjXMUYka0jjkuJmU6o4yFKqRvqckBTg+G+4qauiXD2j2Xiymy6PF2a3fgjF5e5gjjkjsZLV7R9GY0LK6su/wC+D1OluvUg75r1bTKUXapcS7zzVdGMlU1wvuKypSoUAoBQCgFAKAUAoBQCgFAKAUAoCX5uubtZrX6LHIyB9UunGCuQNJ9MFj93lVNEanGXG98bEt7tUo8C2zuax73iOviGIJsEYt+ndIOgFPip1/y1qoUYr3Xt8/8ADPivzZt0+v5Plb3iOOH/AFE3dP8A1HTvDVo7/wDJl9/Ejyo4af8AE36ef+Hziv8Aw9uptvaFwYXNm5A+siBlQ+PdGWHzUEfHHlWekuddq8HzNdZT2tT8VyOUcL5jMcDW06dtbsc6NRQoQc5Rx033wcj7znsW6bin2kHiRxatTww7OazE94+ZVt45EsYmhMoAeRpO0fAzgLgAJ1O/XevP3VzkpXPOO7uPf3qMIuNKxnvKv2QcFXEl0w3z2UfoMAuR6nIHyPnUn2lc8qtdSz7NpWHYyj4jdXY4lEI4pDahCrkY0szajk/Ahfx86jhGrsG2/SzsVylb2ywvRwaD6XxQ2c4MM4macFGGMpG2WIX0BXH89UcGm7WO6xjfqYcWp7KWzznbobi3vr5r+AtBItuYQJBtpWRlLMT6hgF+/wA6xcKVS8P0s7dDZSu7VbejjfqWFSFYoDmntGbtOIWUD/qiyZHgdcoVv8ox866eiXDTZNc/8OXrfSurg+X+nSxXMOoc89nY/wCu4j9p/wC2WujrfVVdPkc3Rett6/2zX8Sie546yCYxNGB2baVfTpiD7K2xyWY1pBqvR5xnL3+JnJOesxnGFsUXFeT7i5Ts5+JSOmc47GNRkdPdxUteqjW+KMFn3ldmmlZHhlN49xU8Otuyijj1FtCKmT46QBn8Klk8tsqisJI9ZZAqlmOABknyA3NfMZPreDn/AC3wWa7Et6Lqa3NxISFQDeNSVjyT5DIro3WxrxVwp8Pn3nOoqlZm3ia4vLuNLzvwiWxmt7vt5J217s+AQyYKrt1BGr7jW+lsjdGVWEvr/wAJ9XXKmcbc5Or2lwsiLIhyrqHB8wwyPwNchpp4Z2IyUllELyf+17/5/nFX6j9tWQaf9zYYnGW7bj0Mcm6R6dIPTZDID/5f0Fe6/R0cmubM7fS1kU+SOiXdnHKuiWNJFznS6hhkdNjtXNjJxeUzpyipLDRg8XtLTSr3SQBY9lMgUBOmwzsOg+6vdcrM4hnL8DOyNeE5428SL9ovMcFxZlIGd/rFOoI4TbP75Gkn4VfoqZwtzLbz+BDrb4Tpajv5fEuuX/7Lb/Yp+Ra59n65dWdCv9C6EX7L/wBff/aj88tXa71dfT5EOi9ZZ1+ZT8QuLG0lM0pgjmbq2AZGGANgO8RgDpUkI22R4Y5a/grlKquXE8J/yRXEeIpccatHjD6dCr30ZCcNMcgMASN+vx8qurg4aWaf1y8CCyanq4NfXM6jXLOqKAUAoBQCgFAKAUAoBQCgFAKAUBCvJxLtb8iGTS6EQd9MKykIpQZ2JVi/xWrcafhhvv3kP4/FPbbuPEHiYTh47GTMbHt++vfAYKNZ1b/V5O+dznwr1+XzZvz5eZ8X3jFe3LmfbtxP/wDofUyfWbQd9e6NWjud7unszq8N18zXz8v+Hvy5+f8Agf3j8Tbny8in5dWZrSNbpSJdGhwxDE4yuSR1JGD86mt4VY+Dl3FVPE60p8zjrcj3wJAtXIBwDqTf/NXbWupxvLzOG9BdnZGNY8q3cyLJFbsyN0YFBnBIPU56g17lq6YvDl9fA8Q0d0llI7DyNw57ayijkQq41My7bEux6jbpiuJqrFZa5LkdzS1uupRfMlx+lTaXKmGUSyTBkIkXUiNkuEOrZV0gfz7VT+WVkXnZLfnz+vIm/M9nJY3b26G1jm4gb23doHEPYBZV1pp7RlLMcZ6hwo+R86xao7KSzvnboa/jdrF42xv1NSBxY2MiGKXt2uAwYOupYz3yFOrZQ4Ax5NjpW/5XtU8+jj+eRjjU9k1j0s/wdCsnZo0Mi6XKgsux0sQMjbbY1znjOx0Y5xue9fD6SHtB5Ye7RJIDieE5UZxqGxwD4MCARn186s0eoVTalyZFrNO7UpR5o8rHmDiTqI/0biXoZHfRHn/EVxk/AE19lTQnnj28MbiF17WHDfrsazljh99Z3NyxtDP2re+HSIEhmJYAnODqrTUWU21xSljHcZaeu2qyWY5z3mdznyxObhL2xwZkxqQ4GrTsCM7Hu90g4yK86bUQUHVbyZ71Onm5q2rmjKg5jvpAFXhbrJ0LSOFjHr0yR6Cs3TSt+026bmiuuax2e/XYqrXXoXtNOvA1ac6dWN9Od8Z86leM7FSzjcm+eZLp4Xt7W2d+0TBkDIFUE4ZcE5JKjH81U6Xs1NTnLGO4m1TscHCEc5Nlyw7dgqNbPbiMBArlG1AKNwVP9ayuxxZ4s5+u81pzw4xjBqPaFbyzwm3itJJSdLrIGQBGDHbBOc4B+TVto5RhNTlLHxMdXGVkHBRz8DH5Tury2tlhmsJnMYOkq8R1AtsN22wD9wr1qVVOxyjJb9fkedM7YVqMovbp8zX8Eiu4L24uW4fMVnzhQ8WV7wO/ex4VpbKqdUYKayuvyM6o2wtlNweH0+Znc7ctTTSRXlptPGBlCQCcHK4PTUCSCDsR47b+NLqIRi6rP0s9arTzlJW1/qRkW3Md+6hBwtll6FnfTGD57jJHoPvrw6KU89pt03NI3XNY4N+uxrue+C3Uj2k/ZLP2IHaonQtqVm0qdyrYx49BWuktripwbxnkzHV02ScJJZxzPznBLy9tSsdm0UalW0MQZZDnGFQbKozk53OBgU0zqpsTcs+R91KturaUceZuOEcVuo7eNX4dNlFSMAPFlsLgnBI0jujr51hZXW5vE1/PyN67LFFZg/4NHyfb3dpLcNJYTMJ3DDS0XcGpzvlt/e/CqNTKuyMVGa2Xt+RPpo2Vzk3B7v2fM+YLC4tOJz3DWb3CS6tDR6SV1MpXr7uANJzijnXZp4wUsNHyNdleolNxymfHGbO+a/t7xrQtpAAijYEoqlsB36au+T5eHhmvVU6VTKvi958thc7o2cPuOhcOnd4w0sRiY5yhZWK77brtuN/nXOkknhPJ0YttZawZNeT0KAUAoBQCgFAKAUAoBQCgFAKAUAoBQCgFAa3lzhf0W2jgL69Ge9jGcszdPnWls+OTkZ1Q4IqJsqzN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AoBQCgFAKAUB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975" y="312738"/>
            <a:ext cx="2904257" cy="10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http://www.iessandiegodealcala.org/fotos/acos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423078"/>
            <a:ext cx="1800200" cy="154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238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CL" dirty="0" smtClean="0"/>
              <a:t>Los invitamos a realizar la siguiente actividad:</a:t>
            </a:r>
          </a:p>
          <a:p>
            <a:r>
              <a:rPr lang="es-CL" dirty="0" smtClean="0"/>
              <a:t>Debemos formar 4 grupos</a:t>
            </a:r>
          </a:p>
          <a:p>
            <a:r>
              <a:rPr lang="es-CL" dirty="0" smtClean="0"/>
              <a:t>Sobre cada mesa encontrarán una hoja de block y un plumón</a:t>
            </a:r>
          </a:p>
          <a:p>
            <a:r>
              <a:rPr lang="es-CL" dirty="0" smtClean="0"/>
              <a:t>Dialoguen de forma grupal qué es el “maltrato entre iguales” para ustedes y dibujen en su hoja de block algún tipo de maltrato.</a:t>
            </a:r>
          </a:p>
          <a:p>
            <a:r>
              <a:rPr lang="es-CL" dirty="0" smtClean="0"/>
              <a:t>Expliquen al grupo qué dibujaron y el por qué de su decisión. </a:t>
            </a:r>
          </a:p>
          <a:p>
            <a:r>
              <a:rPr lang="es-CL" dirty="0" smtClean="0"/>
              <a:t>Disponen de 10 minutos para lograr el desafío…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8819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7443217"/>
              </p:ext>
            </p:extLst>
          </p:nvPr>
        </p:nvGraphicFramePr>
        <p:xfrm>
          <a:off x="467544" y="1"/>
          <a:ext cx="8291264" cy="249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3878799167"/>
              </p:ext>
            </p:extLst>
          </p:nvPr>
        </p:nvGraphicFramePr>
        <p:xfrm>
          <a:off x="323528" y="3789040"/>
          <a:ext cx="8424936" cy="282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323528" y="227687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El maltrato entre iguales se ha descrito como “un comportamiento </a:t>
            </a:r>
          </a:p>
          <a:p>
            <a:r>
              <a:rPr lang="es-CL" dirty="0"/>
              <a:t>prolongado de insulto verbal, rechazo social, intimidación psicológica y/o agresividad </a:t>
            </a:r>
          </a:p>
          <a:p>
            <a:r>
              <a:rPr lang="es-CL" dirty="0"/>
              <a:t>física de unos niños hacia otros que se convierten, de esta forma, en víctima de sus </a:t>
            </a:r>
          </a:p>
          <a:p>
            <a:r>
              <a:rPr lang="es-CL" dirty="0"/>
              <a:t>compañeros” (</a:t>
            </a:r>
            <a:r>
              <a:rPr lang="es-CL" dirty="0" err="1"/>
              <a:t>Olweus</a:t>
            </a:r>
            <a:r>
              <a:rPr lang="es-CL" dirty="0"/>
              <a:t>, 1998)</a:t>
            </a:r>
          </a:p>
        </p:txBody>
      </p:sp>
    </p:spTree>
    <p:extLst>
      <p:ext uri="{BB962C8B-B14F-4D97-AF65-F5344CB8AC3E}">
        <p14:creationId xmlns:p14="http://schemas.microsoft.com/office/powerpoint/2010/main" xmlns="" val="115714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57319989"/>
              </p:ext>
            </p:extLst>
          </p:nvPr>
        </p:nvGraphicFramePr>
        <p:xfrm>
          <a:off x="467544" y="40466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Rectángulo"/>
          <p:cNvSpPr/>
          <p:nvPr/>
        </p:nvSpPr>
        <p:spPr>
          <a:xfrm>
            <a:off x="467544" y="4365104"/>
            <a:ext cx="2376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Bajar el perfil o esconder las situaciones</a:t>
            </a:r>
            <a:endParaRPr lang="es-CL" dirty="0"/>
          </a:p>
        </p:txBody>
      </p:sp>
      <p:sp>
        <p:nvSpPr>
          <p:cNvPr id="6" name="5 Rectángulo"/>
          <p:cNvSpPr/>
          <p:nvPr/>
        </p:nvSpPr>
        <p:spPr>
          <a:xfrm>
            <a:off x="3419872" y="4365104"/>
            <a:ext cx="2376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“Yo digo” qué hacer y utilizo el castigo</a:t>
            </a:r>
            <a:endParaRPr lang="es-CL" dirty="0"/>
          </a:p>
        </p:txBody>
      </p:sp>
      <p:sp>
        <p:nvSpPr>
          <p:cNvPr id="7" name="6 Rectángulo"/>
          <p:cNvSpPr/>
          <p:nvPr/>
        </p:nvSpPr>
        <p:spPr>
          <a:xfrm>
            <a:off x="6300192" y="4365104"/>
            <a:ext cx="237626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Importancia a </a:t>
            </a:r>
          </a:p>
          <a:p>
            <a:pPr algn="ctr"/>
            <a:r>
              <a:rPr lang="es-CL" dirty="0" smtClean="0"/>
              <a:t>Normas + Diálogo</a:t>
            </a:r>
            <a:endParaRPr lang="es-CL" dirty="0"/>
          </a:p>
          <a:p>
            <a:pPr algn="ctr"/>
            <a:r>
              <a:rPr lang="es-CL" dirty="0" smtClean="0"/>
              <a:t>Privilegia la participación activa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28433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Video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Veamos el siguiente video.</a:t>
            </a:r>
          </a:p>
          <a:p>
            <a:r>
              <a:rPr lang="es-CL" dirty="0" smtClean="0"/>
              <a:t>Disponemos de 5 minutos para comentar sensaciones, opiniones, reflexiones, entre otros que haya generado en ustedes el video. </a:t>
            </a:r>
          </a:p>
          <a:p>
            <a:pPr marL="114300" indent="0">
              <a:buNone/>
            </a:pPr>
            <a:endParaRPr lang="es-CL" dirty="0"/>
          </a:p>
        </p:txBody>
      </p:sp>
      <p:sp>
        <p:nvSpPr>
          <p:cNvPr id="4" name="3 Botón de acción: Hacia delante o Siguiente">
            <a:hlinkClick r:id="rId2" action="ppaction://hlinkfile" highlightClick="1"/>
          </p:cNvPr>
          <p:cNvSpPr/>
          <p:nvPr/>
        </p:nvSpPr>
        <p:spPr>
          <a:xfrm>
            <a:off x="3491880" y="3645024"/>
            <a:ext cx="1080120" cy="11521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08741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es-CL" sz="3000" dirty="0" smtClean="0"/>
              <a:t>La institución debe generar un </a:t>
            </a:r>
            <a:r>
              <a:rPr lang="es-CL" sz="3000" dirty="0" smtClean="0">
                <a:solidFill>
                  <a:srgbClr val="FF0000"/>
                </a:solidFill>
              </a:rPr>
              <a:t>Plan de Convivencia</a:t>
            </a:r>
            <a:r>
              <a:rPr lang="es-CL" sz="3000" dirty="0" smtClean="0"/>
              <a:t>, centrado en un </a:t>
            </a:r>
            <a:r>
              <a:rPr lang="es-CL" sz="3000" dirty="0" smtClean="0">
                <a:solidFill>
                  <a:srgbClr val="FF0000"/>
                </a:solidFill>
              </a:rPr>
              <a:t>Plan de Prevención e Intervención</a:t>
            </a:r>
            <a:endParaRPr lang="es-CL" sz="30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08912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L" sz="2100" dirty="0" smtClean="0"/>
              <a:t>Que integre:</a:t>
            </a:r>
          </a:p>
          <a:p>
            <a:r>
              <a:rPr lang="es-CL" sz="2100" dirty="0" smtClean="0"/>
              <a:t>Normas (conocidas por todos)</a:t>
            </a:r>
          </a:p>
          <a:p>
            <a:r>
              <a:rPr lang="es-CL" sz="2100" dirty="0" smtClean="0"/>
              <a:t>Presencia de alumnos ayudantes</a:t>
            </a:r>
          </a:p>
          <a:p>
            <a:r>
              <a:rPr lang="es-CL" sz="2100" dirty="0" smtClean="0"/>
              <a:t>Plan de Acogida</a:t>
            </a:r>
          </a:p>
          <a:p>
            <a:r>
              <a:rPr lang="es-CL" sz="2100" dirty="0" smtClean="0"/>
              <a:t>Resolución de conflictos</a:t>
            </a:r>
          </a:p>
          <a:p>
            <a:r>
              <a:rPr lang="es-CL" sz="2100" dirty="0" smtClean="0"/>
              <a:t>Existencia de equipos de mediación</a:t>
            </a:r>
          </a:p>
          <a:p>
            <a:pPr marL="0" indent="0">
              <a:buNone/>
            </a:pPr>
            <a:endParaRPr lang="es-CL" sz="2100" dirty="0" smtClean="0"/>
          </a:p>
          <a:p>
            <a:pPr marL="0" indent="0">
              <a:buNone/>
            </a:pPr>
            <a:r>
              <a:rPr lang="es-CL" sz="2100" dirty="0" smtClean="0"/>
              <a:t>El Plan de prevención e intervención debe tener apartados, tales como:</a:t>
            </a:r>
          </a:p>
          <a:p>
            <a:pPr>
              <a:buFontTx/>
              <a:buChar char="-"/>
            </a:pPr>
            <a:r>
              <a:rPr lang="es-CL" sz="2100" dirty="0" smtClean="0"/>
              <a:t>Introducción: Contenidos – justificación</a:t>
            </a:r>
          </a:p>
          <a:p>
            <a:pPr>
              <a:buFontTx/>
              <a:buChar char="-"/>
            </a:pPr>
            <a:r>
              <a:rPr lang="es-CL" sz="2100" dirty="0" smtClean="0"/>
              <a:t>Objetivos</a:t>
            </a:r>
          </a:p>
          <a:p>
            <a:pPr>
              <a:buFontTx/>
              <a:buChar char="-"/>
            </a:pPr>
            <a:r>
              <a:rPr lang="es-CL" sz="2100" dirty="0" smtClean="0"/>
              <a:t>Intervenciones: cómo lo hacemos (actuaciones preventivas, actuaciones inmediatas con los implicados directos, actuaciones para reeducación de agresores)</a:t>
            </a:r>
          </a:p>
          <a:p>
            <a:pPr>
              <a:buFontTx/>
              <a:buChar char="-"/>
            </a:pPr>
            <a:r>
              <a:rPr lang="es-CL" sz="2100" dirty="0" smtClean="0"/>
              <a:t>Protocolo de actuación: Organización de las intervenciones, unificación de criterios, orientación en la toma de decisiones. </a:t>
            </a:r>
            <a:endParaRPr lang="es-CL" sz="2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268760"/>
            <a:ext cx="226695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634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36904" cy="1143000"/>
          </a:xfrm>
        </p:spPr>
        <p:txBody>
          <a:bodyPr>
            <a:noAutofit/>
          </a:bodyPr>
          <a:lstStyle/>
          <a:p>
            <a:r>
              <a:rPr lang="es-CL" sz="3800" dirty="0" smtClean="0"/>
              <a:t>Intervenciones en el plan de prevención</a:t>
            </a:r>
            <a:endParaRPr lang="es-CL" sz="3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147248" cy="5328592"/>
          </a:xfrm>
        </p:spPr>
        <p:txBody>
          <a:bodyPr>
            <a:normAutofit lnSpcReduction="10000"/>
          </a:bodyPr>
          <a:lstStyle/>
          <a:p>
            <a:r>
              <a:rPr lang="es-CL" b="1" dirty="0" smtClean="0"/>
              <a:t>Actuaciones preventivas específicas:</a:t>
            </a:r>
          </a:p>
          <a:p>
            <a:pPr>
              <a:buFontTx/>
              <a:buChar char="-"/>
            </a:pPr>
            <a:r>
              <a:rPr lang="es-CL" dirty="0" smtClean="0"/>
              <a:t>Medidas para mejorar relaciones en el aula: clima</a:t>
            </a:r>
          </a:p>
          <a:p>
            <a:pPr>
              <a:buFontTx/>
              <a:buChar char="-"/>
            </a:pPr>
            <a:r>
              <a:rPr lang="es-CL" dirty="0" smtClean="0"/>
              <a:t>Promover sensibilización, conocimiento, reflexión: prevención es la meta</a:t>
            </a:r>
          </a:p>
          <a:p>
            <a:pPr>
              <a:buFontTx/>
              <a:buChar char="-"/>
            </a:pPr>
            <a:r>
              <a:rPr lang="es-CL" dirty="0" smtClean="0"/>
              <a:t>Creación sistemas de detección inmediata: estructura alumnos ayudantes</a:t>
            </a:r>
          </a:p>
          <a:p>
            <a:pPr>
              <a:buFontTx/>
              <a:buChar char="-"/>
            </a:pPr>
            <a:r>
              <a:rPr lang="es-CL" dirty="0" smtClean="0"/>
              <a:t>Tratamiento educativo con los educadores: espectadores más activos en la defensa</a:t>
            </a:r>
          </a:p>
          <a:p>
            <a:endParaRPr lang="es-CL" dirty="0" smtClean="0"/>
          </a:p>
          <a:p>
            <a:r>
              <a:rPr lang="es-CL" b="1" dirty="0" smtClean="0"/>
              <a:t>Actuaciones inmediatas con los implicados directos:</a:t>
            </a:r>
          </a:p>
          <a:p>
            <a:pPr>
              <a:buFontTx/>
              <a:buChar char="-"/>
            </a:pPr>
            <a:r>
              <a:rPr lang="es-CL" dirty="0" smtClean="0"/>
              <a:t>Fase de acogida de la denuncia: protocolos y entrevistas. Contener el conflicto y desarrollar empatía. </a:t>
            </a:r>
          </a:p>
          <a:p>
            <a:pPr>
              <a:buFontTx/>
              <a:buChar char="-"/>
            </a:pPr>
            <a:r>
              <a:rPr lang="es-CL" dirty="0" smtClean="0"/>
              <a:t>Fase de atención inmediata: analizar situación . Confidencialidad. Fase de investigación y diagnóstico: Entrevistas</a:t>
            </a:r>
            <a:r>
              <a:rPr lang="es-CL" dirty="0"/>
              <a:t>: victima, agresor, familias</a:t>
            </a:r>
            <a:r>
              <a:rPr lang="es-CL" dirty="0" smtClean="0"/>
              <a:t>. Implicación y cooperación. </a:t>
            </a:r>
            <a:endParaRPr lang="es-CL" dirty="0"/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  <a:p>
            <a:pPr>
              <a:buFontTx/>
              <a:buChar char="-"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xmlns="" val="191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b="1" dirty="0"/>
              <a:t>Actuaciones para la reeducación de las víctimas:</a:t>
            </a:r>
          </a:p>
          <a:p>
            <a:pPr>
              <a:buFontTx/>
              <a:buChar char="-"/>
            </a:pPr>
            <a:r>
              <a:rPr lang="es-CL" dirty="0"/>
              <a:t>Entrenamiento de técnicas de autoprotección</a:t>
            </a:r>
          </a:p>
          <a:p>
            <a:pPr>
              <a:buFontTx/>
              <a:buChar char="-"/>
            </a:pPr>
            <a:r>
              <a:rPr lang="es-CL" dirty="0"/>
              <a:t>Entrenamiento en técnicas de autodefensa</a:t>
            </a:r>
          </a:p>
          <a:p>
            <a:pPr>
              <a:buFontTx/>
              <a:buChar char="-"/>
            </a:pPr>
            <a:r>
              <a:rPr lang="es-CL" dirty="0"/>
              <a:t>Desarrollo de estrategias para hacer y consolidar amistades</a:t>
            </a:r>
          </a:p>
          <a:p>
            <a:endParaRPr lang="es-CL" dirty="0"/>
          </a:p>
          <a:p>
            <a:r>
              <a:rPr lang="es-CL" b="1" dirty="0"/>
              <a:t>Actuaciones para la reeducación de los agresores:</a:t>
            </a:r>
          </a:p>
          <a:p>
            <a:pPr>
              <a:buFontTx/>
              <a:buChar char="-"/>
            </a:pPr>
            <a:r>
              <a:rPr lang="es-CL" dirty="0"/>
              <a:t>Aplicación inmediata y graduada de consecuencias (medidas punitivas)</a:t>
            </a:r>
          </a:p>
          <a:p>
            <a:pPr>
              <a:buFontTx/>
              <a:buChar char="-"/>
            </a:pPr>
            <a:r>
              <a:rPr lang="es-CL" dirty="0"/>
              <a:t>Medidas de control de los agresores</a:t>
            </a:r>
          </a:p>
          <a:p>
            <a:pPr>
              <a:buFontTx/>
              <a:buChar char="-"/>
            </a:pPr>
            <a:r>
              <a:rPr lang="es-CL" dirty="0"/>
              <a:t>Medidas reeducadoras para agresores</a:t>
            </a:r>
          </a:p>
          <a:p>
            <a:endParaRPr lang="es-CL" dirty="0"/>
          </a:p>
        </p:txBody>
      </p:sp>
      <p:pic>
        <p:nvPicPr>
          <p:cNvPr id="2050" name="Picture 2" descr="http://t1.gstatic.com/images?q=tbn:ANd9GcQPpbVwekRe97R-TMRSTlqDKaGOByf9vXYm2zXX4D5h3W1DING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08511" y="5669706"/>
            <a:ext cx="3495675" cy="118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74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hacemos en el aula?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600200"/>
            <a:ext cx="8064896" cy="4800600"/>
          </a:xfrm>
        </p:spPr>
        <p:txBody>
          <a:bodyPr>
            <a:normAutofit fontScale="77500" lnSpcReduction="20000"/>
          </a:bodyPr>
          <a:lstStyle/>
          <a:p>
            <a:r>
              <a:rPr lang="es-CL" sz="2600" dirty="0" smtClean="0"/>
              <a:t>Actividad para trabajar los </a:t>
            </a:r>
            <a:r>
              <a:rPr lang="es-CL" sz="2600" b="1" dirty="0" smtClean="0">
                <a:solidFill>
                  <a:srgbClr val="FF0000"/>
                </a:solidFill>
              </a:rPr>
              <a:t>objetivos del plan</a:t>
            </a:r>
            <a:r>
              <a:rPr lang="es-CL" sz="2600" dirty="0" smtClean="0"/>
              <a:t>: 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Marchando una de infinitivos: establecer los objetivos del Plan</a:t>
            </a:r>
          </a:p>
          <a:p>
            <a:pPr marL="114300" indent="0">
              <a:buNone/>
            </a:pPr>
            <a:endParaRPr lang="es-CL" sz="2600" dirty="0"/>
          </a:p>
          <a:p>
            <a:r>
              <a:rPr lang="es-CL" sz="2600" dirty="0" smtClean="0"/>
              <a:t>Actividad para </a:t>
            </a:r>
            <a:r>
              <a:rPr lang="es-CL" sz="2600" b="1" dirty="0" smtClean="0">
                <a:solidFill>
                  <a:srgbClr val="FF0000"/>
                </a:solidFill>
              </a:rPr>
              <a:t>sensibilización</a:t>
            </a:r>
            <a:r>
              <a:rPr lang="es-CL" sz="2600" dirty="0" smtClean="0"/>
              <a:t>: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Cómics: para trabajar el tema de acoso y maltrato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Estudios de casos: Analizar situaciones reales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Un día más: Ver video y trabajar con material didáctico</a:t>
            </a:r>
          </a:p>
          <a:p>
            <a:pPr marL="114300" indent="0">
              <a:buNone/>
            </a:pPr>
            <a:endParaRPr lang="es-CL" sz="2600" dirty="0"/>
          </a:p>
          <a:p>
            <a:r>
              <a:rPr lang="es-CL" sz="2600" dirty="0" smtClean="0"/>
              <a:t>Actividades para el </a:t>
            </a:r>
            <a:r>
              <a:rPr lang="es-CL" sz="2600" b="1" dirty="0" smtClean="0">
                <a:solidFill>
                  <a:srgbClr val="FF0000"/>
                </a:solidFill>
              </a:rPr>
              <a:t>conocimiento, sensibilización y la reflexión</a:t>
            </a:r>
            <a:r>
              <a:rPr lang="es-CL" sz="2600" dirty="0" smtClean="0">
                <a:solidFill>
                  <a:srgbClr val="FF0000"/>
                </a:solidFill>
              </a:rPr>
              <a:t> </a:t>
            </a:r>
            <a:r>
              <a:rPr lang="es-CL" sz="2600" dirty="0" smtClean="0"/>
              <a:t>sobre el maltrato: 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Barómetro de actividades: poner en común ideas sobre el maltrato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Patio de vecinos: trabajo de sentimientos y experiencias con maltrato</a:t>
            </a:r>
          </a:p>
          <a:p>
            <a:pPr marL="571500" indent="-457200">
              <a:buFont typeface="+mj-lt"/>
              <a:buAutoNum type="arabicPeriod"/>
            </a:pPr>
            <a:r>
              <a:rPr lang="es-CL" sz="2600" dirty="0" smtClean="0"/>
              <a:t>Retrato Robot: compartir ideas que tenemos sobre alumnos agresores, víctimas y espectadores</a:t>
            </a:r>
          </a:p>
          <a:p>
            <a:pPr marL="114300" indent="0">
              <a:buNone/>
            </a:pPr>
            <a:endParaRPr lang="es-CL" dirty="0" smtClean="0"/>
          </a:p>
          <a:p>
            <a:pPr marL="114300" indent="0">
              <a:buNone/>
            </a:pPr>
            <a:r>
              <a:rPr lang="es-CL" dirty="0" smtClean="0"/>
              <a:t>Fuente: Juan de Vicente Abad.  </a:t>
            </a:r>
            <a:endParaRPr lang="es-CL" dirty="0"/>
          </a:p>
        </p:txBody>
      </p:sp>
      <p:sp>
        <p:nvSpPr>
          <p:cNvPr id="4" name="3 Botón de acción: Hacia delante o Siguiente">
            <a:hlinkClick r:id="rId3" action="ppaction://hlinkfile" highlightClick="1"/>
          </p:cNvPr>
          <p:cNvSpPr/>
          <p:nvPr/>
        </p:nvSpPr>
        <p:spPr>
          <a:xfrm>
            <a:off x="5580112" y="6237312"/>
            <a:ext cx="792088" cy="50405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9308615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457</TotalTime>
  <Words>602</Words>
  <Application>Microsoft Office PowerPoint</Application>
  <PresentationFormat>Presentación en pantalla (4:3)</PresentationFormat>
  <Paragraphs>96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Adyacencia</vt:lpstr>
      <vt:lpstr>      Presentación de Artículo “El Maltrato entre Iguales”    Abad, J. (2008) Capítulo 9: El maltrato entre iguales:  Prevención e intervención en los centros educativos, en Torrego, J.C. (coord.) El plan de convivencia. Editorial Alianza – España.  </vt:lpstr>
      <vt:lpstr>Actividad</vt:lpstr>
      <vt:lpstr>Diapositiva 3</vt:lpstr>
      <vt:lpstr>Diapositiva 4</vt:lpstr>
      <vt:lpstr>Video</vt:lpstr>
      <vt:lpstr>La institución debe generar un Plan de Convivencia, centrado en un Plan de Prevención e Intervención</vt:lpstr>
      <vt:lpstr>Intervenciones en el plan de prevención</vt:lpstr>
      <vt:lpstr>Diapositiva 8</vt:lpstr>
      <vt:lpstr>¿Qué hacemos en el aula?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maltrato entre iguales:  Prevención e intervención en los centros educativos  Juan de Vicente Abad (2008)</dc:title>
  <dc:creator>Pilar Rodriguez</dc:creator>
  <cp:lastModifiedBy>usuario</cp:lastModifiedBy>
  <cp:revision>23</cp:revision>
  <dcterms:created xsi:type="dcterms:W3CDTF">2013-07-22T01:48:33Z</dcterms:created>
  <dcterms:modified xsi:type="dcterms:W3CDTF">2013-07-26T01:49:00Z</dcterms:modified>
</cp:coreProperties>
</file>