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sldIdLst>
    <p:sldId id="256" r:id="rId2"/>
    <p:sldId id="257" r:id="rId3"/>
    <p:sldId id="259" r:id="rId4"/>
    <p:sldId id="258" r:id="rId5"/>
    <p:sldId id="260" r:id="rId6"/>
    <p:sldId id="261" r:id="rId7"/>
    <p:sldId id="271" r:id="rId8"/>
    <p:sldId id="272" r:id="rId9"/>
    <p:sldId id="273" r:id="rId10"/>
    <p:sldId id="269" r:id="rId11"/>
    <p:sldId id="270" r:id="rId12"/>
    <p:sldId id="262" r:id="rId13"/>
    <p:sldId id="263" r:id="rId14"/>
    <p:sldId id="264" r:id="rId15"/>
    <p:sldId id="265" r:id="rId16"/>
    <p:sldId id="266" r:id="rId17"/>
    <p:sldId id="267"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00"/>
    <p:restoredTop sz="9460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1"/>
        </a:solidFill>
        <a:effectLst/>
      </p:bgPr>
    </p:bg>
    <p:spTree>
      <p:nvGrpSpPr>
        <p:cNvPr id="1" name=""/>
        <p:cNvGrpSpPr/>
        <p:nvPr/>
      </p:nvGrpSpPr>
      <p:grpSpPr>
        <a:xfrm>
          <a:off x="0" y="0"/>
          <a:ext cx="0" cy="0"/>
          <a:chOff x="0" y="0"/>
          <a:chExt cx="0" cy="0"/>
        </a:xfrm>
      </p:grpSpPr>
      <p:grpSp>
        <p:nvGrpSpPr>
          <p:cNvPr id="46248" name="Group 168"/>
          <p:cNvGrpSpPr>
            <a:grpSpLocks/>
          </p:cNvGrpSpPr>
          <p:nvPr/>
        </p:nvGrpSpPr>
        <p:grpSpPr bwMode="auto">
          <a:xfrm>
            <a:off x="0" y="-19050"/>
            <a:ext cx="9144000" cy="6877050"/>
            <a:chOff x="0" y="-12"/>
            <a:chExt cx="5760" cy="4332"/>
          </a:xfrm>
        </p:grpSpPr>
        <p:sp>
          <p:nvSpPr>
            <p:cNvPr id="46243" name="Rectangle 163"/>
            <p:cNvSpPr>
              <a:spLocks noChangeArrowheads="1"/>
            </p:cNvSpPr>
            <p:nvPr userDrawn="1"/>
          </p:nvSpPr>
          <p:spPr bwMode="hidden">
            <a:xfrm>
              <a:off x="1104" y="1008"/>
              <a:ext cx="4656" cy="3312"/>
            </a:xfrm>
            <a:prstGeom prst="rect">
              <a:avLst/>
            </a:prstGeom>
            <a:gradFill rotWithShape="0">
              <a:gsLst>
                <a:gs pos="0">
                  <a:schemeClr val="bg2"/>
                </a:gs>
                <a:gs pos="50000">
                  <a:schemeClr val="bg1"/>
                </a:gs>
                <a:gs pos="100000">
                  <a:schemeClr val="bg2"/>
                </a:gs>
              </a:gsLst>
              <a:lin ang="2700000" scaled="1"/>
            </a:gradFill>
            <a:ln w="9525">
              <a:noFill/>
              <a:miter lim="800000"/>
              <a:headEnd/>
              <a:tailEnd/>
            </a:ln>
            <a:effectLst/>
          </p:spPr>
          <p:txBody>
            <a:bodyPr wrap="none" anchor="ctr"/>
            <a:lstStyle/>
            <a:p>
              <a:endParaRPr lang="es-CL"/>
            </a:p>
          </p:txBody>
        </p:sp>
        <p:grpSp>
          <p:nvGrpSpPr>
            <p:cNvPr id="46246" name="Group 166"/>
            <p:cNvGrpSpPr>
              <a:grpSpLocks/>
            </p:cNvGrpSpPr>
            <p:nvPr userDrawn="1"/>
          </p:nvGrpSpPr>
          <p:grpSpPr bwMode="auto">
            <a:xfrm>
              <a:off x="0" y="-12"/>
              <a:ext cx="5760" cy="1045"/>
              <a:chOff x="0" y="-9"/>
              <a:chExt cx="5760" cy="1045"/>
            </a:xfrm>
          </p:grpSpPr>
          <p:sp>
            <p:nvSpPr>
              <p:cNvPr id="46087" name="Freeform 7"/>
              <p:cNvSpPr>
                <a:spLocks/>
              </p:cNvSpPr>
              <p:nvPr userDrawn="1"/>
            </p:nvSpPr>
            <p:spPr bwMode="ltGray">
              <a:xfrm>
                <a:off x="0" y="4"/>
                <a:ext cx="5760" cy="1032"/>
              </a:xfrm>
              <a:custGeom>
                <a:avLst/>
                <a:gdLst/>
                <a:ahLst/>
                <a:cxnLst>
                  <a:cxn ang="0">
                    <a:pos x="4848" y="432"/>
                  </a:cxn>
                  <a:cxn ang="0">
                    <a:pos x="0" y="432"/>
                  </a:cxn>
                  <a:cxn ang="0">
                    <a:pos x="0" y="0"/>
                  </a:cxn>
                  <a:cxn ang="0">
                    <a:pos x="4848" y="0"/>
                  </a:cxn>
                  <a:cxn ang="0">
                    <a:pos x="4848" y="432"/>
                  </a:cxn>
                </a:cxnLst>
                <a:rect l="0" t="0" r="r" b="b"/>
                <a:pathLst>
                  <a:path w="4848" h="432">
                    <a:moveTo>
                      <a:pt x="4848" y="432"/>
                    </a:moveTo>
                    <a:lnTo>
                      <a:pt x="0" y="432"/>
                    </a:lnTo>
                    <a:lnTo>
                      <a:pt x="0" y="0"/>
                    </a:lnTo>
                    <a:lnTo>
                      <a:pt x="4848" y="0"/>
                    </a:lnTo>
                    <a:lnTo>
                      <a:pt x="4848" y="432"/>
                    </a:lnTo>
                    <a:close/>
                  </a:path>
                </a:pathLst>
              </a:custGeom>
              <a:solidFill>
                <a:schemeClr val="hlink"/>
              </a:solidFill>
              <a:ln w="9525">
                <a:noFill/>
                <a:round/>
                <a:headEnd/>
                <a:tailEnd/>
              </a:ln>
              <a:effectLst/>
            </p:spPr>
            <p:txBody>
              <a:bodyPr wrap="none" anchor="ctr"/>
              <a:lstStyle/>
              <a:p>
                <a:endParaRPr lang="es-CL"/>
              </a:p>
            </p:txBody>
          </p:sp>
          <p:grpSp>
            <p:nvGrpSpPr>
              <p:cNvPr id="46245" name="Group 165"/>
              <p:cNvGrpSpPr>
                <a:grpSpLocks/>
              </p:cNvGrpSpPr>
              <p:nvPr userDrawn="1"/>
            </p:nvGrpSpPr>
            <p:grpSpPr bwMode="auto">
              <a:xfrm>
                <a:off x="333" y="-9"/>
                <a:ext cx="5176" cy="1044"/>
                <a:chOff x="333" y="-9"/>
                <a:chExt cx="5176" cy="1044"/>
              </a:xfrm>
            </p:grpSpPr>
            <p:sp>
              <p:nvSpPr>
                <p:cNvPr id="46090" name="Freeform 10"/>
                <p:cNvSpPr>
                  <a:spLocks/>
                </p:cNvSpPr>
                <p:nvPr userDrawn="1"/>
              </p:nvSpPr>
              <p:spPr bwMode="ltGray">
                <a:xfrm>
                  <a:off x="3230" y="949"/>
                  <a:ext cx="17" cy="20"/>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endParaRPr lang="es-CL"/>
                </a:p>
              </p:txBody>
            </p:sp>
            <p:sp>
              <p:nvSpPr>
                <p:cNvPr id="46091" name="Freeform 11"/>
                <p:cNvSpPr>
                  <a:spLocks/>
                </p:cNvSpPr>
                <p:nvPr userDrawn="1"/>
              </p:nvSpPr>
              <p:spPr bwMode="ltGray">
                <a:xfrm>
                  <a:off x="3406" y="1015"/>
                  <a:ext cx="21" cy="20"/>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endParaRPr lang="es-CL"/>
                </a:p>
              </p:txBody>
            </p:sp>
            <p:sp>
              <p:nvSpPr>
                <p:cNvPr id="46092" name="Freeform 12"/>
                <p:cNvSpPr>
                  <a:spLocks/>
                </p:cNvSpPr>
                <p:nvPr userDrawn="1"/>
              </p:nvSpPr>
              <p:spPr bwMode="ltGray">
                <a:xfrm>
                  <a:off x="2909" y="908"/>
                  <a:ext cx="31" cy="3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endParaRPr lang="es-CL"/>
                </a:p>
              </p:txBody>
            </p:sp>
            <p:sp>
              <p:nvSpPr>
                <p:cNvPr id="46093" name="Freeform 13"/>
                <p:cNvSpPr>
                  <a:spLocks/>
                </p:cNvSpPr>
                <p:nvPr userDrawn="1"/>
              </p:nvSpPr>
              <p:spPr bwMode="ltGray">
                <a:xfrm>
                  <a:off x="2551" y="940"/>
                  <a:ext cx="25" cy="12"/>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endParaRPr lang="es-CL"/>
                </a:p>
              </p:txBody>
            </p:sp>
            <p:sp>
              <p:nvSpPr>
                <p:cNvPr id="46094" name="Freeform 14"/>
                <p:cNvSpPr>
                  <a:spLocks/>
                </p:cNvSpPr>
                <p:nvPr userDrawn="1"/>
              </p:nvSpPr>
              <p:spPr bwMode="ltGray">
                <a:xfrm>
                  <a:off x="2443" y="954"/>
                  <a:ext cx="65" cy="39"/>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endParaRPr lang="es-CL"/>
                </a:p>
              </p:txBody>
            </p:sp>
            <p:sp>
              <p:nvSpPr>
                <p:cNvPr id="46095" name="Freeform 15"/>
                <p:cNvSpPr>
                  <a:spLocks/>
                </p:cNvSpPr>
                <p:nvPr userDrawn="1"/>
              </p:nvSpPr>
              <p:spPr bwMode="ltGray">
                <a:xfrm>
                  <a:off x="2375" y="952"/>
                  <a:ext cx="68" cy="39"/>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endParaRPr lang="es-CL"/>
                </a:p>
              </p:txBody>
            </p:sp>
            <p:sp>
              <p:nvSpPr>
                <p:cNvPr id="46096" name="Freeform 16"/>
                <p:cNvSpPr>
                  <a:spLocks/>
                </p:cNvSpPr>
                <p:nvPr userDrawn="1"/>
              </p:nvSpPr>
              <p:spPr bwMode="ltGray">
                <a:xfrm>
                  <a:off x="2007" y="739"/>
                  <a:ext cx="354" cy="228"/>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endParaRPr lang="es-CL"/>
                </a:p>
              </p:txBody>
            </p:sp>
            <p:sp>
              <p:nvSpPr>
                <p:cNvPr id="46097" name="Freeform 17"/>
                <p:cNvSpPr>
                  <a:spLocks/>
                </p:cNvSpPr>
                <p:nvPr userDrawn="1"/>
              </p:nvSpPr>
              <p:spPr bwMode="ltGray">
                <a:xfrm>
                  <a:off x="2222" y="724"/>
                  <a:ext cx="157" cy="167"/>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endParaRPr lang="es-CL"/>
                </a:p>
              </p:txBody>
            </p:sp>
            <p:sp>
              <p:nvSpPr>
                <p:cNvPr id="46098" name="Freeform 18"/>
                <p:cNvSpPr>
                  <a:spLocks/>
                </p:cNvSpPr>
                <p:nvPr userDrawn="1"/>
              </p:nvSpPr>
              <p:spPr bwMode="ltGray">
                <a:xfrm>
                  <a:off x="2375" y="800"/>
                  <a:ext cx="110" cy="32"/>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endParaRPr lang="es-CL"/>
                </a:p>
              </p:txBody>
            </p:sp>
            <p:sp>
              <p:nvSpPr>
                <p:cNvPr id="46099" name="Freeform 19"/>
                <p:cNvSpPr>
                  <a:spLocks/>
                </p:cNvSpPr>
                <p:nvPr userDrawn="1"/>
              </p:nvSpPr>
              <p:spPr bwMode="ltGray">
                <a:xfrm>
                  <a:off x="2370" y="839"/>
                  <a:ext cx="75" cy="8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endParaRPr lang="es-CL"/>
                </a:p>
              </p:txBody>
            </p:sp>
            <p:sp>
              <p:nvSpPr>
                <p:cNvPr id="46100" name="Freeform 20"/>
                <p:cNvSpPr>
                  <a:spLocks/>
                </p:cNvSpPr>
                <p:nvPr userDrawn="1"/>
              </p:nvSpPr>
              <p:spPr bwMode="ltGray">
                <a:xfrm>
                  <a:off x="2497" y="793"/>
                  <a:ext cx="37" cy="49"/>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endParaRPr lang="es-CL"/>
                </a:p>
              </p:txBody>
            </p:sp>
            <p:sp>
              <p:nvSpPr>
                <p:cNvPr id="46101" name="Freeform 21"/>
                <p:cNvSpPr>
                  <a:spLocks/>
                </p:cNvSpPr>
                <p:nvPr userDrawn="1"/>
              </p:nvSpPr>
              <p:spPr bwMode="ltGray">
                <a:xfrm>
                  <a:off x="2506" y="869"/>
                  <a:ext cx="47" cy="24"/>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endParaRPr lang="es-CL"/>
                </a:p>
              </p:txBody>
            </p:sp>
            <p:sp>
              <p:nvSpPr>
                <p:cNvPr id="46102" name="Freeform 22"/>
                <p:cNvSpPr>
                  <a:spLocks/>
                </p:cNvSpPr>
                <p:nvPr userDrawn="1"/>
              </p:nvSpPr>
              <p:spPr bwMode="ltGray">
                <a:xfrm>
                  <a:off x="2555" y="832"/>
                  <a:ext cx="61" cy="42"/>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endParaRPr lang="es-CL"/>
                </a:p>
              </p:txBody>
            </p:sp>
            <p:sp>
              <p:nvSpPr>
                <p:cNvPr id="46103" name="Freeform 23"/>
                <p:cNvSpPr>
                  <a:spLocks/>
                </p:cNvSpPr>
                <p:nvPr userDrawn="1"/>
              </p:nvSpPr>
              <p:spPr bwMode="ltGray">
                <a:xfrm>
                  <a:off x="2572" y="852"/>
                  <a:ext cx="286" cy="149"/>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endParaRPr lang="es-CL"/>
                </a:p>
              </p:txBody>
            </p:sp>
            <p:sp>
              <p:nvSpPr>
                <p:cNvPr id="46104" name="Freeform 24"/>
                <p:cNvSpPr>
                  <a:spLocks/>
                </p:cNvSpPr>
                <p:nvPr userDrawn="1"/>
              </p:nvSpPr>
              <p:spPr bwMode="ltGray">
                <a:xfrm>
                  <a:off x="2820" y="866"/>
                  <a:ext cx="78" cy="64"/>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endParaRPr lang="es-CL"/>
                </a:p>
              </p:txBody>
            </p:sp>
            <p:sp>
              <p:nvSpPr>
                <p:cNvPr id="46105" name="Freeform 25"/>
                <p:cNvSpPr>
                  <a:spLocks/>
                </p:cNvSpPr>
                <p:nvPr userDrawn="1"/>
              </p:nvSpPr>
              <p:spPr bwMode="ltGray">
                <a:xfrm>
                  <a:off x="2984" y="732"/>
                  <a:ext cx="19" cy="14"/>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endParaRPr lang="es-CL"/>
                </a:p>
              </p:txBody>
            </p:sp>
            <p:sp>
              <p:nvSpPr>
                <p:cNvPr id="46106" name="Freeform 26"/>
                <p:cNvSpPr>
                  <a:spLocks/>
                </p:cNvSpPr>
                <p:nvPr userDrawn="1"/>
              </p:nvSpPr>
              <p:spPr bwMode="ltGray">
                <a:xfrm>
                  <a:off x="3083" y="830"/>
                  <a:ext cx="26" cy="19"/>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endParaRPr lang="es-CL"/>
                </a:p>
              </p:txBody>
            </p:sp>
            <p:sp>
              <p:nvSpPr>
                <p:cNvPr id="46107" name="Freeform 27"/>
                <p:cNvSpPr>
                  <a:spLocks/>
                </p:cNvSpPr>
                <p:nvPr userDrawn="1"/>
              </p:nvSpPr>
              <p:spPr bwMode="ltGray">
                <a:xfrm>
                  <a:off x="2766" y="610"/>
                  <a:ext cx="19" cy="12"/>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endParaRPr lang="es-CL"/>
                </a:p>
              </p:txBody>
            </p:sp>
            <p:sp>
              <p:nvSpPr>
                <p:cNvPr id="46108" name="Freeform 28"/>
                <p:cNvSpPr>
                  <a:spLocks/>
                </p:cNvSpPr>
                <p:nvPr userDrawn="1"/>
              </p:nvSpPr>
              <p:spPr bwMode="ltGray">
                <a:xfrm>
                  <a:off x="2600" y="712"/>
                  <a:ext cx="19" cy="12"/>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endParaRPr lang="es-CL"/>
                </a:p>
              </p:txBody>
            </p:sp>
            <p:sp>
              <p:nvSpPr>
                <p:cNvPr id="46109" name="Freeform 29"/>
                <p:cNvSpPr>
                  <a:spLocks/>
                </p:cNvSpPr>
                <p:nvPr userDrawn="1"/>
              </p:nvSpPr>
              <p:spPr bwMode="ltGray">
                <a:xfrm>
                  <a:off x="2417" y="680"/>
                  <a:ext cx="80" cy="66"/>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endParaRPr lang="es-CL"/>
                </a:p>
              </p:txBody>
            </p:sp>
            <p:sp>
              <p:nvSpPr>
                <p:cNvPr id="46110" name="Freeform 30"/>
                <p:cNvSpPr>
                  <a:spLocks/>
                </p:cNvSpPr>
                <p:nvPr userDrawn="1"/>
              </p:nvSpPr>
              <p:spPr bwMode="ltGray">
                <a:xfrm>
                  <a:off x="2391" y="541"/>
                  <a:ext cx="94" cy="142"/>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endParaRPr lang="es-CL"/>
                </a:p>
              </p:txBody>
            </p:sp>
            <p:sp>
              <p:nvSpPr>
                <p:cNvPr id="46111" name="Freeform 31"/>
                <p:cNvSpPr>
                  <a:spLocks/>
                </p:cNvSpPr>
                <p:nvPr userDrawn="1"/>
              </p:nvSpPr>
              <p:spPr bwMode="ltGray">
                <a:xfrm>
                  <a:off x="2415" y="644"/>
                  <a:ext cx="32" cy="41"/>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endParaRPr lang="es-CL"/>
                </a:p>
              </p:txBody>
            </p:sp>
            <p:sp>
              <p:nvSpPr>
                <p:cNvPr id="46112" name="Freeform 32"/>
                <p:cNvSpPr>
                  <a:spLocks/>
                </p:cNvSpPr>
                <p:nvPr userDrawn="1"/>
              </p:nvSpPr>
              <p:spPr bwMode="ltGray">
                <a:xfrm>
                  <a:off x="2349" y="654"/>
                  <a:ext cx="45" cy="41"/>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endParaRPr lang="es-CL"/>
                </a:p>
              </p:txBody>
            </p:sp>
            <p:sp>
              <p:nvSpPr>
                <p:cNvPr id="46113" name="Freeform 33"/>
                <p:cNvSpPr>
                  <a:spLocks/>
                </p:cNvSpPr>
                <p:nvPr userDrawn="1"/>
              </p:nvSpPr>
              <p:spPr bwMode="ltGray">
                <a:xfrm>
                  <a:off x="4808" y="597"/>
                  <a:ext cx="701" cy="438"/>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endParaRPr lang="es-CL"/>
                </a:p>
              </p:txBody>
            </p:sp>
            <p:sp>
              <p:nvSpPr>
                <p:cNvPr id="46114" name="Freeform 34"/>
                <p:cNvSpPr>
                  <a:spLocks/>
                </p:cNvSpPr>
                <p:nvPr userDrawn="1"/>
              </p:nvSpPr>
              <p:spPr bwMode="ltGray">
                <a:xfrm>
                  <a:off x="3880" y="-7"/>
                  <a:ext cx="984" cy="692"/>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endParaRPr lang="es-CL"/>
                </a:p>
              </p:txBody>
            </p:sp>
            <p:sp>
              <p:nvSpPr>
                <p:cNvPr id="46115" name="Freeform 35"/>
                <p:cNvSpPr>
                  <a:spLocks/>
                </p:cNvSpPr>
                <p:nvPr userDrawn="1"/>
              </p:nvSpPr>
              <p:spPr bwMode="ltGray">
                <a:xfrm>
                  <a:off x="3577" y="490"/>
                  <a:ext cx="36" cy="39"/>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endParaRPr lang="es-CL"/>
                </a:p>
              </p:txBody>
            </p:sp>
            <p:sp>
              <p:nvSpPr>
                <p:cNvPr id="46116" name="Freeform 36"/>
                <p:cNvSpPr>
                  <a:spLocks/>
                </p:cNvSpPr>
                <p:nvPr userDrawn="1"/>
              </p:nvSpPr>
              <p:spPr bwMode="ltGray">
                <a:xfrm>
                  <a:off x="3549" y="475"/>
                  <a:ext cx="38" cy="29"/>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endParaRPr lang="es-CL"/>
                </a:p>
              </p:txBody>
            </p:sp>
            <p:sp>
              <p:nvSpPr>
                <p:cNvPr id="46117" name="Freeform 37"/>
                <p:cNvSpPr>
                  <a:spLocks/>
                </p:cNvSpPr>
                <p:nvPr userDrawn="1"/>
              </p:nvSpPr>
              <p:spPr bwMode="ltGray">
                <a:xfrm>
                  <a:off x="4686" y="394"/>
                  <a:ext cx="171" cy="81"/>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endParaRPr lang="es-CL"/>
                </a:p>
              </p:txBody>
            </p:sp>
            <p:sp>
              <p:nvSpPr>
                <p:cNvPr id="46118" name="Freeform 38"/>
                <p:cNvSpPr>
                  <a:spLocks/>
                </p:cNvSpPr>
                <p:nvPr userDrawn="1"/>
              </p:nvSpPr>
              <p:spPr bwMode="ltGray">
                <a:xfrm>
                  <a:off x="4867" y="460"/>
                  <a:ext cx="138" cy="37"/>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endParaRPr lang="es-CL"/>
                </a:p>
              </p:txBody>
            </p:sp>
            <p:sp>
              <p:nvSpPr>
                <p:cNvPr id="46119" name="Freeform 39"/>
                <p:cNvSpPr>
                  <a:spLocks/>
                </p:cNvSpPr>
                <p:nvPr userDrawn="1"/>
              </p:nvSpPr>
              <p:spPr bwMode="ltGray">
                <a:xfrm>
                  <a:off x="4794" y="480"/>
                  <a:ext cx="56" cy="3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endParaRPr lang="es-CL"/>
                </a:p>
              </p:txBody>
            </p:sp>
            <p:sp>
              <p:nvSpPr>
                <p:cNvPr id="46120" name="Freeform 40"/>
                <p:cNvSpPr>
                  <a:spLocks/>
                </p:cNvSpPr>
                <p:nvPr userDrawn="1"/>
              </p:nvSpPr>
              <p:spPr bwMode="ltGray">
                <a:xfrm>
                  <a:off x="4757" y="375"/>
                  <a:ext cx="37" cy="44"/>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endParaRPr lang="es-CL"/>
                </a:p>
              </p:txBody>
            </p:sp>
            <p:sp>
              <p:nvSpPr>
                <p:cNvPr id="46121" name="Freeform 41"/>
                <p:cNvSpPr>
                  <a:spLocks/>
                </p:cNvSpPr>
                <p:nvPr userDrawn="1"/>
              </p:nvSpPr>
              <p:spPr bwMode="ltGray">
                <a:xfrm>
                  <a:off x="5054" y="507"/>
                  <a:ext cx="45" cy="66"/>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endParaRPr lang="es-CL"/>
                </a:p>
              </p:txBody>
            </p:sp>
            <p:sp>
              <p:nvSpPr>
                <p:cNvPr id="46122" name="Freeform 42"/>
                <p:cNvSpPr>
                  <a:spLocks/>
                </p:cNvSpPr>
                <p:nvPr userDrawn="1"/>
              </p:nvSpPr>
              <p:spPr bwMode="ltGray">
                <a:xfrm>
                  <a:off x="4260" y="6"/>
                  <a:ext cx="480" cy="100"/>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endParaRPr lang="es-CL"/>
                </a:p>
              </p:txBody>
            </p:sp>
            <p:sp>
              <p:nvSpPr>
                <p:cNvPr id="46123" name="Freeform 43"/>
                <p:cNvSpPr>
                  <a:spLocks/>
                </p:cNvSpPr>
                <p:nvPr userDrawn="1"/>
              </p:nvSpPr>
              <p:spPr bwMode="ltGray">
                <a:xfrm>
                  <a:off x="3835" y="3"/>
                  <a:ext cx="446" cy="49"/>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endParaRPr lang="es-CL"/>
                </a:p>
              </p:txBody>
            </p:sp>
            <p:sp>
              <p:nvSpPr>
                <p:cNvPr id="46124" name="Freeform 44"/>
                <p:cNvSpPr>
                  <a:spLocks/>
                </p:cNvSpPr>
                <p:nvPr userDrawn="1"/>
              </p:nvSpPr>
              <p:spPr bwMode="ltGray">
                <a:xfrm>
                  <a:off x="2853" y="74"/>
                  <a:ext cx="42" cy="25"/>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endParaRPr lang="es-CL"/>
                </a:p>
              </p:txBody>
            </p:sp>
            <p:sp>
              <p:nvSpPr>
                <p:cNvPr id="46125" name="Freeform 45"/>
                <p:cNvSpPr>
                  <a:spLocks/>
                </p:cNvSpPr>
                <p:nvPr userDrawn="1"/>
              </p:nvSpPr>
              <p:spPr bwMode="ltGray">
                <a:xfrm>
                  <a:off x="1704" y="3"/>
                  <a:ext cx="1022" cy="37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endParaRPr lang="es-CL"/>
                </a:p>
              </p:txBody>
            </p:sp>
            <p:sp>
              <p:nvSpPr>
                <p:cNvPr id="46126" name="Freeform 46"/>
                <p:cNvSpPr>
                  <a:spLocks/>
                </p:cNvSpPr>
                <p:nvPr userDrawn="1"/>
              </p:nvSpPr>
              <p:spPr bwMode="ltGray">
                <a:xfrm>
                  <a:off x="2729" y="-9"/>
                  <a:ext cx="47" cy="134"/>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endParaRPr lang="es-CL"/>
                </a:p>
              </p:txBody>
            </p:sp>
            <p:sp>
              <p:nvSpPr>
                <p:cNvPr id="46127" name="Freeform 47"/>
                <p:cNvSpPr>
                  <a:spLocks/>
                </p:cNvSpPr>
                <p:nvPr userDrawn="1"/>
              </p:nvSpPr>
              <p:spPr bwMode="ltGray">
                <a:xfrm>
                  <a:off x="2701" y="103"/>
                  <a:ext cx="138" cy="8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endParaRPr lang="es-CL"/>
                </a:p>
              </p:txBody>
            </p:sp>
            <p:sp>
              <p:nvSpPr>
                <p:cNvPr id="46128" name="Freeform 48"/>
                <p:cNvSpPr>
                  <a:spLocks/>
                </p:cNvSpPr>
                <p:nvPr userDrawn="1"/>
              </p:nvSpPr>
              <p:spPr bwMode="ltGray">
                <a:xfrm>
                  <a:off x="2553" y="182"/>
                  <a:ext cx="187" cy="176"/>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endParaRPr lang="es-CL"/>
                </a:p>
              </p:txBody>
            </p:sp>
            <p:sp>
              <p:nvSpPr>
                <p:cNvPr id="46129" name="Freeform 49"/>
                <p:cNvSpPr>
                  <a:spLocks/>
                </p:cNvSpPr>
                <p:nvPr userDrawn="1"/>
              </p:nvSpPr>
              <p:spPr bwMode="ltGray">
                <a:xfrm>
                  <a:off x="2677" y="233"/>
                  <a:ext cx="14" cy="10"/>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endParaRPr lang="es-CL"/>
                </a:p>
              </p:txBody>
            </p:sp>
            <p:sp>
              <p:nvSpPr>
                <p:cNvPr id="46130" name="Freeform 50"/>
                <p:cNvSpPr>
                  <a:spLocks/>
                </p:cNvSpPr>
                <p:nvPr userDrawn="1"/>
              </p:nvSpPr>
              <p:spPr bwMode="ltGray">
                <a:xfrm>
                  <a:off x="1627" y="353"/>
                  <a:ext cx="813" cy="462"/>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endParaRPr lang="es-CL"/>
                </a:p>
              </p:txBody>
            </p:sp>
            <p:sp>
              <p:nvSpPr>
                <p:cNvPr id="46131" name="Freeform 51"/>
                <p:cNvSpPr>
                  <a:spLocks/>
                </p:cNvSpPr>
                <p:nvPr userDrawn="1"/>
              </p:nvSpPr>
              <p:spPr bwMode="ltGray">
                <a:xfrm>
                  <a:off x="1770" y="671"/>
                  <a:ext cx="45" cy="71"/>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endParaRPr lang="es-CL"/>
                </a:p>
              </p:txBody>
            </p:sp>
            <p:sp>
              <p:nvSpPr>
                <p:cNvPr id="46132" name="Freeform 52"/>
                <p:cNvSpPr>
                  <a:spLocks/>
                </p:cNvSpPr>
                <p:nvPr userDrawn="1"/>
              </p:nvSpPr>
              <p:spPr bwMode="ltGray">
                <a:xfrm>
                  <a:off x="2394" y="431"/>
                  <a:ext cx="42" cy="59"/>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endParaRPr lang="es-CL"/>
                </a:p>
              </p:txBody>
            </p:sp>
            <p:sp>
              <p:nvSpPr>
                <p:cNvPr id="46133" name="Freeform 53"/>
                <p:cNvSpPr>
                  <a:spLocks/>
                </p:cNvSpPr>
                <p:nvPr userDrawn="1"/>
              </p:nvSpPr>
              <p:spPr bwMode="ltGray">
                <a:xfrm>
                  <a:off x="2513" y="402"/>
                  <a:ext cx="21" cy="24"/>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endParaRPr lang="es-CL"/>
                </a:p>
              </p:txBody>
            </p:sp>
            <p:sp>
              <p:nvSpPr>
                <p:cNvPr id="46134" name="Freeform 54"/>
                <p:cNvSpPr>
                  <a:spLocks/>
                </p:cNvSpPr>
                <p:nvPr userDrawn="1"/>
              </p:nvSpPr>
              <p:spPr bwMode="ltGray">
                <a:xfrm>
                  <a:off x="333" y="169"/>
                  <a:ext cx="1015" cy="866"/>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endParaRPr lang="es-CL"/>
                </a:p>
              </p:txBody>
            </p:sp>
            <p:sp>
              <p:nvSpPr>
                <p:cNvPr id="46135" name="Freeform 55"/>
                <p:cNvSpPr>
                  <a:spLocks/>
                </p:cNvSpPr>
                <p:nvPr userDrawn="1"/>
              </p:nvSpPr>
              <p:spPr bwMode="ltGray">
                <a:xfrm>
                  <a:off x="727" y="495"/>
                  <a:ext cx="382" cy="540"/>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endParaRPr lang="es-CL"/>
                </a:p>
              </p:txBody>
            </p:sp>
            <p:sp>
              <p:nvSpPr>
                <p:cNvPr id="46136" name="Freeform 56"/>
                <p:cNvSpPr>
                  <a:spLocks/>
                </p:cNvSpPr>
                <p:nvPr userDrawn="1"/>
              </p:nvSpPr>
              <p:spPr bwMode="ltGray">
                <a:xfrm>
                  <a:off x="1400" y="896"/>
                  <a:ext cx="16" cy="29"/>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endParaRPr lang="es-CL"/>
                </a:p>
              </p:txBody>
            </p:sp>
            <p:sp>
              <p:nvSpPr>
                <p:cNvPr id="46137" name="Freeform 57"/>
                <p:cNvSpPr>
                  <a:spLocks/>
                </p:cNvSpPr>
                <p:nvPr userDrawn="1"/>
              </p:nvSpPr>
              <p:spPr bwMode="ltGray">
                <a:xfrm>
                  <a:off x="1379" y="617"/>
                  <a:ext cx="21" cy="1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endParaRPr lang="es-CL"/>
                </a:p>
              </p:txBody>
            </p:sp>
            <p:sp>
              <p:nvSpPr>
                <p:cNvPr id="46138" name="Freeform 58"/>
                <p:cNvSpPr>
                  <a:spLocks/>
                </p:cNvSpPr>
                <p:nvPr userDrawn="1"/>
              </p:nvSpPr>
              <p:spPr bwMode="ltGray">
                <a:xfrm>
                  <a:off x="453" y="275"/>
                  <a:ext cx="58" cy="24"/>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endParaRPr lang="es-CL"/>
                </a:p>
              </p:txBody>
            </p:sp>
            <p:sp>
              <p:nvSpPr>
                <p:cNvPr id="46139" name="Freeform 59"/>
                <p:cNvSpPr>
                  <a:spLocks/>
                </p:cNvSpPr>
                <p:nvPr userDrawn="1"/>
              </p:nvSpPr>
              <p:spPr bwMode="ltGray">
                <a:xfrm>
                  <a:off x="1161" y="50"/>
                  <a:ext cx="691" cy="569"/>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endParaRPr lang="es-CL"/>
                </a:p>
              </p:txBody>
            </p:sp>
            <p:sp>
              <p:nvSpPr>
                <p:cNvPr id="46140" name="Freeform 60"/>
                <p:cNvSpPr>
                  <a:spLocks/>
                </p:cNvSpPr>
                <p:nvPr userDrawn="1"/>
              </p:nvSpPr>
              <p:spPr bwMode="ltGray">
                <a:xfrm>
                  <a:off x="689" y="6"/>
                  <a:ext cx="1386" cy="232"/>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endParaRPr lang="es-CL"/>
                </a:p>
              </p:txBody>
            </p:sp>
            <p:sp>
              <p:nvSpPr>
                <p:cNvPr id="46141" name="Freeform 61"/>
                <p:cNvSpPr>
                  <a:spLocks/>
                </p:cNvSpPr>
                <p:nvPr userDrawn="1"/>
              </p:nvSpPr>
              <p:spPr bwMode="ltGray">
                <a:xfrm>
                  <a:off x="971" y="91"/>
                  <a:ext cx="30" cy="25"/>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endParaRPr lang="es-CL"/>
                </a:p>
              </p:txBody>
            </p:sp>
            <p:sp>
              <p:nvSpPr>
                <p:cNvPr id="46142" name="Freeform 62"/>
                <p:cNvSpPr>
                  <a:spLocks/>
                </p:cNvSpPr>
                <p:nvPr userDrawn="1"/>
              </p:nvSpPr>
              <p:spPr bwMode="ltGray">
                <a:xfrm>
                  <a:off x="935" y="125"/>
                  <a:ext cx="45" cy="27"/>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endParaRPr lang="es-CL"/>
                </a:p>
              </p:txBody>
            </p:sp>
            <p:sp>
              <p:nvSpPr>
                <p:cNvPr id="46143" name="Freeform 63"/>
                <p:cNvSpPr>
                  <a:spLocks/>
                </p:cNvSpPr>
                <p:nvPr userDrawn="1"/>
              </p:nvSpPr>
              <p:spPr bwMode="ltGray">
                <a:xfrm>
                  <a:off x="1081" y="226"/>
                  <a:ext cx="75" cy="14"/>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endParaRPr lang="es-CL"/>
                </a:p>
              </p:txBody>
            </p:sp>
            <p:sp>
              <p:nvSpPr>
                <p:cNvPr id="46144" name="Freeform 64"/>
                <p:cNvSpPr>
                  <a:spLocks/>
                </p:cNvSpPr>
                <p:nvPr userDrawn="1"/>
              </p:nvSpPr>
              <p:spPr bwMode="ltGray">
                <a:xfrm>
                  <a:off x="1210" y="223"/>
                  <a:ext cx="42" cy="37"/>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endParaRPr lang="es-CL"/>
                </a:p>
              </p:txBody>
            </p:sp>
            <p:sp>
              <p:nvSpPr>
                <p:cNvPr id="46145" name="Freeform 65"/>
                <p:cNvSpPr>
                  <a:spLocks/>
                </p:cNvSpPr>
                <p:nvPr userDrawn="1"/>
              </p:nvSpPr>
              <p:spPr bwMode="ltGray">
                <a:xfrm>
                  <a:off x="865" y="123"/>
                  <a:ext cx="33" cy="24"/>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endParaRPr lang="es-CL"/>
                </a:p>
              </p:txBody>
            </p:sp>
          </p:grpSp>
          <p:grpSp>
            <p:nvGrpSpPr>
              <p:cNvPr id="46239" name="Group 159"/>
              <p:cNvGrpSpPr>
                <a:grpSpLocks/>
              </p:cNvGrpSpPr>
              <p:nvPr userDrawn="1"/>
            </p:nvGrpSpPr>
            <p:grpSpPr bwMode="auto">
              <a:xfrm>
                <a:off x="7" y="6"/>
                <a:ext cx="5739" cy="1022"/>
                <a:chOff x="1056" y="111"/>
                <a:chExt cx="2448" cy="418"/>
              </a:xfrm>
            </p:grpSpPr>
            <p:sp>
              <p:nvSpPr>
                <p:cNvPr id="46190" name="Line 110"/>
                <p:cNvSpPr>
                  <a:spLocks noChangeShapeType="1"/>
                </p:cNvSpPr>
                <p:nvPr/>
              </p:nvSpPr>
              <p:spPr bwMode="white">
                <a:xfrm>
                  <a:off x="1056" y="332"/>
                  <a:ext cx="2448" cy="0"/>
                </a:xfrm>
                <a:prstGeom prst="line">
                  <a:avLst/>
                </a:prstGeom>
                <a:noFill/>
                <a:ln w="9525">
                  <a:solidFill>
                    <a:schemeClr val="folHlink"/>
                  </a:solidFill>
                  <a:round/>
                  <a:headEnd/>
                  <a:tailEnd/>
                </a:ln>
                <a:effectLst/>
              </p:spPr>
              <p:txBody>
                <a:bodyPr wrap="none" anchor="ctr"/>
                <a:lstStyle/>
                <a:p>
                  <a:endParaRPr lang="es-CL"/>
                </a:p>
              </p:txBody>
            </p:sp>
            <p:sp>
              <p:nvSpPr>
                <p:cNvPr id="46192" name="Line 112"/>
                <p:cNvSpPr>
                  <a:spLocks noChangeShapeType="1"/>
                </p:cNvSpPr>
                <p:nvPr/>
              </p:nvSpPr>
              <p:spPr bwMode="white">
                <a:xfrm>
                  <a:off x="1254" y="111"/>
                  <a:ext cx="0" cy="418"/>
                </a:xfrm>
                <a:prstGeom prst="line">
                  <a:avLst/>
                </a:prstGeom>
                <a:noFill/>
                <a:ln w="9525">
                  <a:solidFill>
                    <a:schemeClr val="folHlink"/>
                  </a:solidFill>
                  <a:round/>
                  <a:headEnd/>
                  <a:tailEnd/>
                </a:ln>
                <a:effectLst/>
              </p:spPr>
              <p:txBody>
                <a:bodyPr wrap="none" anchor="ctr"/>
                <a:lstStyle/>
                <a:p>
                  <a:endParaRPr lang="es-CL"/>
                </a:p>
              </p:txBody>
            </p:sp>
            <p:sp>
              <p:nvSpPr>
                <p:cNvPr id="46193" name="Line 113"/>
                <p:cNvSpPr>
                  <a:spLocks noChangeShapeType="1"/>
                </p:cNvSpPr>
                <p:nvPr/>
              </p:nvSpPr>
              <p:spPr bwMode="white">
                <a:xfrm>
                  <a:off x="1482" y="111"/>
                  <a:ext cx="0" cy="418"/>
                </a:xfrm>
                <a:prstGeom prst="line">
                  <a:avLst/>
                </a:prstGeom>
                <a:noFill/>
                <a:ln w="9525">
                  <a:solidFill>
                    <a:schemeClr val="folHlink"/>
                  </a:solidFill>
                  <a:round/>
                  <a:headEnd/>
                  <a:tailEnd/>
                </a:ln>
                <a:effectLst/>
              </p:spPr>
              <p:txBody>
                <a:bodyPr wrap="none" anchor="ctr"/>
                <a:lstStyle/>
                <a:p>
                  <a:endParaRPr lang="es-CL"/>
                </a:p>
              </p:txBody>
            </p:sp>
            <p:sp>
              <p:nvSpPr>
                <p:cNvPr id="46194" name="Line 114"/>
                <p:cNvSpPr>
                  <a:spLocks noChangeShapeType="1"/>
                </p:cNvSpPr>
                <p:nvPr/>
              </p:nvSpPr>
              <p:spPr bwMode="white">
                <a:xfrm>
                  <a:off x="1710" y="111"/>
                  <a:ext cx="0" cy="418"/>
                </a:xfrm>
                <a:prstGeom prst="line">
                  <a:avLst/>
                </a:prstGeom>
                <a:noFill/>
                <a:ln w="9525">
                  <a:solidFill>
                    <a:schemeClr val="folHlink"/>
                  </a:solidFill>
                  <a:round/>
                  <a:headEnd/>
                  <a:tailEnd/>
                </a:ln>
                <a:effectLst/>
              </p:spPr>
              <p:txBody>
                <a:bodyPr wrap="none" anchor="ctr"/>
                <a:lstStyle/>
                <a:p>
                  <a:endParaRPr lang="es-CL"/>
                </a:p>
              </p:txBody>
            </p:sp>
            <p:sp>
              <p:nvSpPr>
                <p:cNvPr id="46195" name="Line 115"/>
                <p:cNvSpPr>
                  <a:spLocks noChangeShapeType="1"/>
                </p:cNvSpPr>
                <p:nvPr/>
              </p:nvSpPr>
              <p:spPr bwMode="white">
                <a:xfrm>
                  <a:off x="1938" y="111"/>
                  <a:ext cx="0" cy="418"/>
                </a:xfrm>
                <a:prstGeom prst="line">
                  <a:avLst/>
                </a:prstGeom>
                <a:noFill/>
                <a:ln w="9525">
                  <a:solidFill>
                    <a:schemeClr val="folHlink"/>
                  </a:solidFill>
                  <a:round/>
                  <a:headEnd/>
                  <a:tailEnd/>
                </a:ln>
                <a:effectLst/>
              </p:spPr>
              <p:txBody>
                <a:bodyPr wrap="none" anchor="ctr"/>
                <a:lstStyle/>
                <a:p>
                  <a:endParaRPr lang="es-CL"/>
                </a:p>
              </p:txBody>
            </p:sp>
            <p:sp>
              <p:nvSpPr>
                <p:cNvPr id="46196" name="Line 116"/>
                <p:cNvSpPr>
                  <a:spLocks noChangeShapeType="1"/>
                </p:cNvSpPr>
                <p:nvPr/>
              </p:nvSpPr>
              <p:spPr bwMode="white">
                <a:xfrm>
                  <a:off x="2166" y="111"/>
                  <a:ext cx="0" cy="418"/>
                </a:xfrm>
                <a:prstGeom prst="line">
                  <a:avLst/>
                </a:prstGeom>
                <a:noFill/>
                <a:ln w="9525">
                  <a:solidFill>
                    <a:schemeClr val="folHlink"/>
                  </a:solidFill>
                  <a:round/>
                  <a:headEnd/>
                  <a:tailEnd/>
                </a:ln>
                <a:effectLst/>
              </p:spPr>
              <p:txBody>
                <a:bodyPr wrap="none" anchor="ctr"/>
                <a:lstStyle/>
                <a:p>
                  <a:endParaRPr lang="es-CL"/>
                </a:p>
              </p:txBody>
            </p:sp>
            <p:sp>
              <p:nvSpPr>
                <p:cNvPr id="46197" name="Line 117"/>
                <p:cNvSpPr>
                  <a:spLocks noChangeShapeType="1"/>
                </p:cNvSpPr>
                <p:nvPr/>
              </p:nvSpPr>
              <p:spPr bwMode="white">
                <a:xfrm>
                  <a:off x="2394" y="111"/>
                  <a:ext cx="0" cy="418"/>
                </a:xfrm>
                <a:prstGeom prst="line">
                  <a:avLst/>
                </a:prstGeom>
                <a:noFill/>
                <a:ln w="9525">
                  <a:solidFill>
                    <a:schemeClr val="folHlink"/>
                  </a:solidFill>
                  <a:round/>
                  <a:headEnd/>
                  <a:tailEnd/>
                </a:ln>
                <a:effectLst/>
              </p:spPr>
              <p:txBody>
                <a:bodyPr wrap="none" anchor="ctr"/>
                <a:lstStyle/>
                <a:p>
                  <a:endParaRPr lang="es-CL"/>
                </a:p>
              </p:txBody>
            </p:sp>
            <p:sp>
              <p:nvSpPr>
                <p:cNvPr id="46198" name="Line 118"/>
                <p:cNvSpPr>
                  <a:spLocks noChangeShapeType="1"/>
                </p:cNvSpPr>
                <p:nvPr/>
              </p:nvSpPr>
              <p:spPr bwMode="white">
                <a:xfrm>
                  <a:off x="2622" y="111"/>
                  <a:ext cx="0" cy="418"/>
                </a:xfrm>
                <a:prstGeom prst="line">
                  <a:avLst/>
                </a:prstGeom>
                <a:noFill/>
                <a:ln w="9525">
                  <a:solidFill>
                    <a:schemeClr val="folHlink"/>
                  </a:solidFill>
                  <a:round/>
                  <a:headEnd/>
                  <a:tailEnd/>
                </a:ln>
                <a:effectLst/>
              </p:spPr>
              <p:txBody>
                <a:bodyPr wrap="none" anchor="ctr"/>
                <a:lstStyle/>
                <a:p>
                  <a:endParaRPr lang="es-CL"/>
                </a:p>
              </p:txBody>
            </p:sp>
            <p:sp>
              <p:nvSpPr>
                <p:cNvPr id="46199" name="Line 119"/>
                <p:cNvSpPr>
                  <a:spLocks noChangeShapeType="1"/>
                </p:cNvSpPr>
                <p:nvPr/>
              </p:nvSpPr>
              <p:spPr bwMode="white">
                <a:xfrm>
                  <a:off x="2850" y="111"/>
                  <a:ext cx="0" cy="418"/>
                </a:xfrm>
                <a:prstGeom prst="line">
                  <a:avLst/>
                </a:prstGeom>
                <a:noFill/>
                <a:ln w="9525">
                  <a:solidFill>
                    <a:schemeClr val="folHlink"/>
                  </a:solidFill>
                  <a:round/>
                  <a:headEnd/>
                  <a:tailEnd/>
                </a:ln>
                <a:effectLst/>
              </p:spPr>
              <p:txBody>
                <a:bodyPr wrap="none" anchor="ctr"/>
                <a:lstStyle/>
                <a:p>
                  <a:endParaRPr lang="es-CL"/>
                </a:p>
              </p:txBody>
            </p:sp>
            <p:sp>
              <p:nvSpPr>
                <p:cNvPr id="46200" name="Line 120"/>
                <p:cNvSpPr>
                  <a:spLocks noChangeShapeType="1"/>
                </p:cNvSpPr>
                <p:nvPr/>
              </p:nvSpPr>
              <p:spPr bwMode="white">
                <a:xfrm>
                  <a:off x="3078" y="111"/>
                  <a:ext cx="0" cy="418"/>
                </a:xfrm>
                <a:prstGeom prst="line">
                  <a:avLst/>
                </a:prstGeom>
                <a:noFill/>
                <a:ln w="9525">
                  <a:solidFill>
                    <a:schemeClr val="folHlink"/>
                  </a:solidFill>
                  <a:round/>
                  <a:headEnd/>
                  <a:tailEnd/>
                </a:ln>
                <a:effectLst/>
              </p:spPr>
              <p:txBody>
                <a:bodyPr wrap="none" anchor="ctr"/>
                <a:lstStyle/>
                <a:p>
                  <a:endParaRPr lang="es-CL"/>
                </a:p>
              </p:txBody>
            </p:sp>
            <p:sp>
              <p:nvSpPr>
                <p:cNvPr id="46201" name="Line 121"/>
                <p:cNvSpPr>
                  <a:spLocks noChangeShapeType="1"/>
                </p:cNvSpPr>
                <p:nvPr/>
              </p:nvSpPr>
              <p:spPr bwMode="white">
                <a:xfrm>
                  <a:off x="3306" y="111"/>
                  <a:ext cx="0" cy="418"/>
                </a:xfrm>
                <a:prstGeom prst="line">
                  <a:avLst/>
                </a:prstGeom>
                <a:noFill/>
                <a:ln w="9525">
                  <a:solidFill>
                    <a:schemeClr val="folHlink"/>
                  </a:solidFill>
                  <a:round/>
                  <a:headEnd/>
                  <a:tailEnd/>
                </a:ln>
                <a:effectLst/>
              </p:spPr>
              <p:txBody>
                <a:bodyPr wrap="none" anchor="ctr"/>
                <a:lstStyle/>
                <a:p>
                  <a:endParaRPr lang="es-CL"/>
                </a:p>
              </p:txBody>
            </p:sp>
          </p:grpSp>
          <p:grpSp>
            <p:nvGrpSpPr>
              <p:cNvPr id="46240" name="Group 160"/>
              <p:cNvGrpSpPr>
                <a:grpSpLocks/>
              </p:cNvGrpSpPr>
              <p:nvPr userDrawn="1"/>
            </p:nvGrpSpPr>
            <p:grpSpPr bwMode="auto">
              <a:xfrm>
                <a:off x="363" y="1"/>
                <a:ext cx="4919" cy="1034"/>
                <a:chOff x="1208" y="109"/>
                <a:chExt cx="2098" cy="423"/>
              </a:xfrm>
            </p:grpSpPr>
            <p:sp>
              <p:nvSpPr>
                <p:cNvPr id="46212" name="Line 132"/>
                <p:cNvSpPr>
                  <a:spLocks noChangeShapeType="1"/>
                </p:cNvSpPr>
                <p:nvPr/>
              </p:nvSpPr>
              <p:spPr bwMode="ltGray">
                <a:xfrm>
                  <a:off x="2850" y="110"/>
                  <a:ext cx="0" cy="142"/>
                </a:xfrm>
                <a:prstGeom prst="line">
                  <a:avLst/>
                </a:prstGeom>
                <a:noFill/>
                <a:ln w="9525">
                  <a:solidFill>
                    <a:schemeClr val="hlink"/>
                  </a:solidFill>
                  <a:round/>
                  <a:headEnd/>
                  <a:tailEnd/>
                </a:ln>
                <a:effectLst/>
              </p:spPr>
              <p:txBody>
                <a:bodyPr wrap="none" anchor="ctr"/>
                <a:lstStyle/>
                <a:p>
                  <a:endParaRPr lang="es-CL"/>
                </a:p>
              </p:txBody>
            </p:sp>
            <p:sp>
              <p:nvSpPr>
                <p:cNvPr id="46213" name="Line 133"/>
                <p:cNvSpPr>
                  <a:spLocks noChangeShapeType="1"/>
                </p:cNvSpPr>
                <p:nvPr/>
              </p:nvSpPr>
              <p:spPr bwMode="ltGray">
                <a:xfrm>
                  <a:off x="2972" y="332"/>
                  <a:ext cx="70" cy="0"/>
                </a:xfrm>
                <a:prstGeom prst="line">
                  <a:avLst/>
                </a:prstGeom>
                <a:noFill/>
                <a:ln w="9525">
                  <a:solidFill>
                    <a:schemeClr val="hlink"/>
                  </a:solidFill>
                  <a:round/>
                  <a:headEnd/>
                  <a:tailEnd/>
                </a:ln>
                <a:effectLst/>
              </p:spPr>
              <p:txBody>
                <a:bodyPr wrap="none" anchor="ctr"/>
                <a:lstStyle/>
                <a:p>
                  <a:endParaRPr lang="es-CL"/>
                </a:p>
              </p:txBody>
            </p:sp>
            <p:sp>
              <p:nvSpPr>
                <p:cNvPr id="46214" name="Line 134"/>
                <p:cNvSpPr>
                  <a:spLocks noChangeShapeType="1"/>
                </p:cNvSpPr>
                <p:nvPr/>
              </p:nvSpPr>
              <p:spPr bwMode="ltGray">
                <a:xfrm>
                  <a:off x="3078" y="350"/>
                  <a:ext cx="0" cy="28"/>
                </a:xfrm>
                <a:prstGeom prst="line">
                  <a:avLst/>
                </a:prstGeom>
                <a:noFill/>
                <a:ln w="9525">
                  <a:solidFill>
                    <a:schemeClr val="hlink"/>
                  </a:solidFill>
                  <a:round/>
                  <a:headEnd/>
                  <a:tailEnd/>
                </a:ln>
                <a:effectLst/>
              </p:spPr>
              <p:txBody>
                <a:bodyPr wrap="none" anchor="ctr"/>
                <a:lstStyle/>
                <a:p>
                  <a:endParaRPr lang="es-CL"/>
                </a:p>
              </p:txBody>
            </p:sp>
            <p:sp>
              <p:nvSpPr>
                <p:cNvPr id="46215" name="Line 135"/>
                <p:cNvSpPr>
                  <a:spLocks noChangeShapeType="1"/>
                </p:cNvSpPr>
                <p:nvPr/>
              </p:nvSpPr>
              <p:spPr bwMode="ltGray">
                <a:xfrm>
                  <a:off x="3306" y="450"/>
                  <a:ext cx="0" cy="79"/>
                </a:xfrm>
                <a:prstGeom prst="line">
                  <a:avLst/>
                </a:prstGeom>
                <a:noFill/>
                <a:ln w="9525">
                  <a:solidFill>
                    <a:schemeClr val="hlink"/>
                  </a:solidFill>
                  <a:round/>
                  <a:headEnd/>
                  <a:tailEnd/>
                </a:ln>
                <a:effectLst/>
              </p:spPr>
              <p:txBody>
                <a:bodyPr wrap="none" anchor="ctr"/>
                <a:lstStyle/>
                <a:p>
                  <a:endParaRPr lang="es-CL"/>
                </a:p>
              </p:txBody>
            </p:sp>
            <p:sp>
              <p:nvSpPr>
                <p:cNvPr id="46225" name="Line 145"/>
                <p:cNvSpPr>
                  <a:spLocks noChangeShapeType="1"/>
                </p:cNvSpPr>
                <p:nvPr/>
              </p:nvSpPr>
              <p:spPr bwMode="ltGray">
                <a:xfrm>
                  <a:off x="2166" y="114"/>
                  <a:ext cx="0" cy="62"/>
                </a:xfrm>
                <a:prstGeom prst="line">
                  <a:avLst/>
                </a:prstGeom>
                <a:noFill/>
                <a:ln w="9525">
                  <a:solidFill>
                    <a:schemeClr val="hlink"/>
                  </a:solidFill>
                  <a:round/>
                  <a:headEnd/>
                  <a:tailEnd/>
                </a:ln>
                <a:effectLst/>
              </p:spPr>
              <p:txBody>
                <a:bodyPr wrap="none" anchor="ctr"/>
                <a:lstStyle/>
                <a:p>
                  <a:endParaRPr lang="es-CL"/>
                </a:p>
              </p:txBody>
            </p:sp>
            <p:sp>
              <p:nvSpPr>
                <p:cNvPr id="46226" name="Line 146"/>
                <p:cNvSpPr>
                  <a:spLocks noChangeShapeType="1"/>
                </p:cNvSpPr>
                <p:nvPr/>
              </p:nvSpPr>
              <p:spPr bwMode="ltGray">
                <a:xfrm>
                  <a:off x="1938" y="111"/>
                  <a:ext cx="0" cy="337"/>
                </a:xfrm>
                <a:prstGeom prst="line">
                  <a:avLst/>
                </a:prstGeom>
                <a:noFill/>
                <a:ln w="9525">
                  <a:solidFill>
                    <a:schemeClr val="hlink"/>
                  </a:solidFill>
                  <a:round/>
                  <a:headEnd/>
                  <a:tailEnd/>
                </a:ln>
                <a:effectLst/>
              </p:spPr>
              <p:txBody>
                <a:bodyPr wrap="none" anchor="ctr"/>
                <a:lstStyle/>
                <a:p>
                  <a:endParaRPr lang="es-CL"/>
                </a:p>
              </p:txBody>
            </p:sp>
            <p:sp>
              <p:nvSpPr>
                <p:cNvPr id="46227" name="Line 147"/>
                <p:cNvSpPr>
                  <a:spLocks noChangeShapeType="1"/>
                </p:cNvSpPr>
                <p:nvPr/>
              </p:nvSpPr>
              <p:spPr bwMode="ltGray">
                <a:xfrm flipH="1">
                  <a:off x="1912" y="332"/>
                  <a:ext cx="68" cy="0"/>
                </a:xfrm>
                <a:prstGeom prst="line">
                  <a:avLst/>
                </a:prstGeom>
                <a:noFill/>
                <a:ln w="9525">
                  <a:solidFill>
                    <a:schemeClr val="hlink"/>
                  </a:solidFill>
                  <a:round/>
                  <a:headEnd/>
                  <a:tailEnd/>
                </a:ln>
                <a:effectLst/>
              </p:spPr>
              <p:txBody>
                <a:bodyPr wrap="none" anchor="ctr"/>
                <a:lstStyle/>
                <a:p>
                  <a:endParaRPr lang="es-CL"/>
                </a:p>
              </p:txBody>
            </p:sp>
            <p:sp>
              <p:nvSpPr>
                <p:cNvPr id="46228" name="Line 148"/>
                <p:cNvSpPr>
                  <a:spLocks noChangeShapeType="1"/>
                </p:cNvSpPr>
                <p:nvPr/>
              </p:nvSpPr>
              <p:spPr bwMode="ltGray">
                <a:xfrm>
                  <a:off x="1778" y="332"/>
                  <a:ext cx="60" cy="0"/>
                </a:xfrm>
                <a:prstGeom prst="line">
                  <a:avLst/>
                </a:prstGeom>
                <a:noFill/>
                <a:ln w="9525">
                  <a:solidFill>
                    <a:schemeClr val="hlink"/>
                  </a:solidFill>
                  <a:round/>
                  <a:headEnd/>
                  <a:tailEnd/>
                </a:ln>
                <a:effectLst/>
              </p:spPr>
              <p:txBody>
                <a:bodyPr wrap="none" anchor="ctr"/>
                <a:lstStyle/>
                <a:p>
                  <a:endParaRPr lang="es-CL"/>
                </a:p>
              </p:txBody>
            </p:sp>
            <p:sp>
              <p:nvSpPr>
                <p:cNvPr id="46229" name="Line 149"/>
                <p:cNvSpPr>
                  <a:spLocks noChangeShapeType="1"/>
                </p:cNvSpPr>
                <p:nvPr/>
              </p:nvSpPr>
              <p:spPr bwMode="ltGray">
                <a:xfrm flipH="1">
                  <a:off x="1578" y="332"/>
                  <a:ext cx="82" cy="0"/>
                </a:xfrm>
                <a:prstGeom prst="line">
                  <a:avLst/>
                </a:prstGeom>
                <a:noFill/>
                <a:ln w="9525">
                  <a:solidFill>
                    <a:schemeClr val="hlink"/>
                  </a:solidFill>
                  <a:round/>
                  <a:headEnd/>
                  <a:tailEnd/>
                </a:ln>
                <a:effectLst/>
              </p:spPr>
              <p:txBody>
                <a:bodyPr wrap="none" anchor="ctr"/>
                <a:lstStyle/>
                <a:p>
                  <a:endParaRPr lang="es-CL"/>
                </a:p>
              </p:txBody>
            </p:sp>
            <p:sp>
              <p:nvSpPr>
                <p:cNvPr id="46230" name="Line 150"/>
                <p:cNvSpPr>
                  <a:spLocks noChangeShapeType="1"/>
                </p:cNvSpPr>
                <p:nvPr/>
              </p:nvSpPr>
              <p:spPr bwMode="ltGray">
                <a:xfrm>
                  <a:off x="1208" y="332"/>
                  <a:ext cx="348" cy="0"/>
                </a:xfrm>
                <a:prstGeom prst="line">
                  <a:avLst/>
                </a:prstGeom>
                <a:noFill/>
                <a:ln w="9525">
                  <a:solidFill>
                    <a:schemeClr val="hlink"/>
                  </a:solidFill>
                  <a:round/>
                  <a:headEnd/>
                  <a:tailEnd/>
                </a:ln>
                <a:effectLst/>
              </p:spPr>
              <p:txBody>
                <a:bodyPr wrap="none" anchor="ctr"/>
                <a:lstStyle/>
                <a:p>
                  <a:endParaRPr lang="es-CL"/>
                </a:p>
              </p:txBody>
            </p:sp>
            <p:sp>
              <p:nvSpPr>
                <p:cNvPr id="46231" name="Line 151"/>
                <p:cNvSpPr>
                  <a:spLocks noChangeShapeType="1"/>
                </p:cNvSpPr>
                <p:nvPr/>
              </p:nvSpPr>
              <p:spPr bwMode="ltGray">
                <a:xfrm>
                  <a:off x="1480" y="234"/>
                  <a:ext cx="0" cy="298"/>
                </a:xfrm>
                <a:prstGeom prst="line">
                  <a:avLst/>
                </a:prstGeom>
                <a:noFill/>
                <a:ln w="9525">
                  <a:solidFill>
                    <a:schemeClr val="hlink"/>
                  </a:solidFill>
                  <a:round/>
                  <a:headEnd/>
                  <a:tailEnd/>
                </a:ln>
                <a:effectLst/>
              </p:spPr>
              <p:txBody>
                <a:bodyPr wrap="none" anchor="ctr"/>
                <a:lstStyle/>
                <a:p>
                  <a:endParaRPr lang="es-CL"/>
                </a:p>
              </p:txBody>
            </p:sp>
            <p:sp>
              <p:nvSpPr>
                <p:cNvPr id="46232" name="Line 152"/>
                <p:cNvSpPr>
                  <a:spLocks noChangeShapeType="1"/>
                </p:cNvSpPr>
                <p:nvPr/>
              </p:nvSpPr>
              <p:spPr bwMode="ltGray">
                <a:xfrm>
                  <a:off x="1254" y="252"/>
                  <a:ext cx="0" cy="156"/>
                </a:xfrm>
                <a:prstGeom prst="line">
                  <a:avLst/>
                </a:prstGeom>
                <a:noFill/>
                <a:ln w="9525">
                  <a:solidFill>
                    <a:schemeClr val="hlink"/>
                  </a:solidFill>
                  <a:round/>
                  <a:headEnd/>
                  <a:tailEnd/>
                </a:ln>
                <a:effectLst/>
              </p:spPr>
              <p:txBody>
                <a:bodyPr wrap="none" anchor="ctr"/>
                <a:lstStyle/>
                <a:p>
                  <a:endParaRPr lang="es-CL"/>
                </a:p>
              </p:txBody>
            </p:sp>
            <p:sp>
              <p:nvSpPr>
                <p:cNvPr id="46233" name="Line 153"/>
                <p:cNvSpPr>
                  <a:spLocks noChangeShapeType="1"/>
                </p:cNvSpPr>
                <p:nvPr/>
              </p:nvSpPr>
              <p:spPr bwMode="ltGray">
                <a:xfrm flipH="1" flipV="1">
                  <a:off x="1482" y="109"/>
                  <a:ext cx="0" cy="27"/>
                </a:xfrm>
                <a:prstGeom prst="line">
                  <a:avLst/>
                </a:prstGeom>
                <a:noFill/>
                <a:ln w="9525">
                  <a:solidFill>
                    <a:schemeClr val="hlink"/>
                  </a:solidFill>
                  <a:round/>
                  <a:headEnd/>
                  <a:tailEnd/>
                </a:ln>
                <a:effectLst/>
              </p:spPr>
              <p:txBody>
                <a:bodyPr wrap="none" anchor="ctr"/>
                <a:lstStyle/>
                <a:p>
                  <a:endParaRPr lang="es-CL"/>
                </a:p>
              </p:txBody>
            </p:sp>
            <p:sp>
              <p:nvSpPr>
                <p:cNvPr id="46234" name="Line 154"/>
                <p:cNvSpPr>
                  <a:spLocks noChangeShapeType="1"/>
                </p:cNvSpPr>
                <p:nvPr/>
              </p:nvSpPr>
              <p:spPr bwMode="ltGray">
                <a:xfrm>
                  <a:off x="1710" y="180"/>
                  <a:ext cx="0" cy="96"/>
                </a:xfrm>
                <a:prstGeom prst="line">
                  <a:avLst/>
                </a:prstGeom>
                <a:noFill/>
                <a:ln w="9525">
                  <a:solidFill>
                    <a:schemeClr val="hlink"/>
                  </a:solidFill>
                  <a:round/>
                  <a:headEnd/>
                  <a:tailEnd/>
                </a:ln>
                <a:effectLst/>
              </p:spPr>
              <p:txBody>
                <a:bodyPr wrap="none" anchor="ctr"/>
                <a:lstStyle/>
                <a:p>
                  <a:endParaRPr lang="es-CL"/>
                </a:p>
              </p:txBody>
            </p:sp>
            <p:sp>
              <p:nvSpPr>
                <p:cNvPr id="46235" name="Line 155"/>
                <p:cNvSpPr>
                  <a:spLocks noChangeShapeType="1"/>
                </p:cNvSpPr>
                <p:nvPr/>
              </p:nvSpPr>
              <p:spPr bwMode="ltGray">
                <a:xfrm flipV="1">
                  <a:off x="1710" y="111"/>
                  <a:ext cx="0" cy="22"/>
                </a:xfrm>
                <a:prstGeom prst="line">
                  <a:avLst/>
                </a:prstGeom>
                <a:noFill/>
                <a:ln w="9525">
                  <a:solidFill>
                    <a:schemeClr val="hlink"/>
                  </a:solidFill>
                  <a:round/>
                  <a:headEnd/>
                  <a:tailEnd/>
                </a:ln>
                <a:effectLst/>
              </p:spPr>
              <p:txBody>
                <a:bodyPr wrap="none" anchor="ctr"/>
                <a:lstStyle/>
                <a:p>
                  <a:endParaRPr lang="es-CL"/>
                </a:p>
              </p:txBody>
            </p:sp>
          </p:grpSp>
        </p:grpSp>
        <p:pic>
          <p:nvPicPr>
            <p:cNvPr id="46238" name="Picture 158" descr="earth"/>
            <p:cNvPicPr>
              <a:picLocks noChangeAspect="1" noChangeArrowheads="1"/>
            </p:cNvPicPr>
            <p:nvPr userDrawn="1"/>
          </p:nvPicPr>
          <p:blipFill>
            <a:blip r:embed="rId2" cstate="print">
              <a:clrChange>
                <a:clrFrom>
                  <a:srgbClr val="000000"/>
                </a:clrFrom>
                <a:clrTo>
                  <a:srgbClr val="000000">
                    <a:alpha val="0"/>
                  </a:srgbClr>
                </a:clrTo>
              </a:clrChange>
            </a:blip>
            <a:srcRect/>
            <a:stretch>
              <a:fillRect/>
            </a:stretch>
          </p:blipFill>
          <p:spPr bwMode="gray">
            <a:xfrm>
              <a:off x="336" y="1566"/>
              <a:ext cx="690" cy="642"/>
            </a:xfrm>
            <a:prstGeom prst="rect">
              <a:avLst/>
            </a:prstGeom>
            <a:noFill/>
          </p:spPr>
        </p:pic>
      </p:grpSp>
      <p:sp>
        <p:nvSpPr>
          <p:cNvPr id="46082" name="Rectangle 2"/>
          <p:cNvSpPr>
            <a:spLocks noGrp="1" noChangeArrowheads="1"/>
          </p:cNvSpPr>
          <p:nvPr>
            <p:ph type="ctrTitle"/>
          </p:nvPr>
        </p:nvSpPr>
        <p:spPr>
          <a:xfrm>
            <a:off x="1828800" y="1828800"/>
            <a:ext cx="6934200" cy="2362200"/>
          </a:xfrm>
        </p:spPr>
        <p:txBody>
          <a:bodyPr/>
          <a:lstStyle>
            <a:lvl1pPr>
              <a:defRPr/>
            </a:lvl1pPr>
          </a:lstStyle>
          <a:p>
            <a:r>
              <a:rPr lang="es-ES" smtClean="0"/>
              <a:t>Haga clic para modificar el estilo de título del patrón</a:t>
            </a:r>
            <a:endParaRPr lang="en-US"/>
          </a:p>
        </p:txBody>
      </p:sp>
      <p:sp>
        <p:nvSpPr>
          <p:cNvPr id="46083" name="Rectangle 3"/>
          <p:cNvSpPr>
            <a:spLocks noGrp="1" noChangeArrowheads="1"/>
          </p:cNvSpPr>
          <p:nvPr>
            <p:ph type="subTitle" idx="1"/>
          </p:nvPr>
        </p:nvSpPr>
        <p:spPr>
          <a:xfrm>
            <a:off x="1828800" y="4572000"/>
            <a:ext cx="6934200" cy="1295400"/>
          </a:xfrm>
        </p:spPr>
        <p:txBody>
          <a:bodyPr/>
          <a:lstStyle>
            <a:lvl1pPr marL="0" indent="0">
              <a:buFontTx/>
              <a:buNone/>
              <a:defRPr/>
            </a:lvl1pPr>
          </a:lstStyle>
          <a:p>
            <a:r>
              <a:rPr lang="es-ES" smtClean="0"/>
              <a:t>Haga clic para modificar el estilo de subtítulo del patrón</a:t>
            </a:r>
            <a:endParaRPr lang="en-US"/>
          </a:p>
        </p:txBody>
      </p:sp>
      <p:sp>
        <p:nvSpPr>
          <p:cNvPr id="46084" name="Rectangle 4"/>
          <p:cNvSpPr>
            <a:spLocks noGrp="1" noChangeArrowheads="1"/>
          </p:cNvSpPr>
          <p:nvPr>
            <p:ph type="dt" sz="half" idx="2"/>
          </p:nvPr>
        </p:nvSpPr>
        <p:spPr>
          <a:xfrm>
            <a:off x="533400" y="6248400"/>
            <a:ext cx="1905000" cy="457200"/>
          </a:xfrm>
        </p:spPr>
        <p:txBody>
          <a:bodyPr/>
          <a:lstStyle>
            <a:lvl1pPr>
              <a:defRPr/>
            </a:lvl1pPr>
          </a:lstStyle>
          <a:p>
            <a:endParaRPr lang="en-US"/>
          </a:p>
        </p:txBody>
      </p:sp>
      <p:sp>
        <p:nvSpPr>
          <p:cNvPr id="46085" name="Rectangle 5"/>
          <p:cNvSpPr>
            <a:spLocks noGrp="1" noChangeArrowheads="1"/>
          </p:cNvSpPr>
          <p:nvPr>
            <p:ph type="ftr" sz="quarter" idx="3"/>
          </p:nvPr>
        </p:nvSpPr>
        <p:spPr>
          <a:xfrm>
            <a:off x="3200400" y="6248400"/>
            <a:ext cx="2895600" cy="457200"/>
          </a:xfrm>
        </p:spPr>
        <p:txBody>
          <a:bodyPr/>
          <a:lstStyle>
            <a:lvl1pPr>
              <a:defRPr/>
            </a:lvl1pPr>
          </a:lstStyle>
          <a:p>
            <a:endParaRPr lang="en-US"/>
          </a:p>
        </p:txBody>
      </p:sp>
      <p:sp>
        <p:nvSpPr>
          <p:cNvPr id="46086" name="Rectangle 6"/>
          <p:cNvSpPr>
            <a:spLocks noGrp="1" noChangeArrowheads="1"/>
          </p:cNvSpPr>
          <p:nvPr>
            <p:ph type="sldNum" sz="quarter" idx="4"/>
          </p:nvPr>
        </p:nvSpPr>
        <p:spPr>
          <a:xfrm>
            <a:off x="6858000" y="6248400"/>
            <a:ext cx="1905000" cy="457200"/>
          </a:xfrm>
        </p:spPr>
        <p:txBody>
          <a:bodyPr/>
          <a:lstStyle>
            <a:lvl1pPr>
              <a:defRPr/>
            </a:lvl1pPr>
          </a:lstStyle>
          <a:p>
            <a:fld id="{759779FD-900F-4D04-BED5-6FE9844A20D4}" type="slidenum">
              <a:rPr lang="en-US"/>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83AF08F7-31E7-4208-85E3-426225112D6A}" type="slidenum">
              <a:rPr lang="en-US"/>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405563" y="930275"/>
            <a:ext cx="2052637" cy="5332413"/>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246063" y="930275"/>
            <a:ext cx="6007100" cy="533241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827C6FED-294C-47CA-8A5E-112F1F33E9E2}" type="slidenum">
              <a:rPr lang="en-US"/>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54425EBD-B508-47E1-997A-8F1BAFE2ABEC}" type="slidenum">
              <a:rPr lang="en-US"/>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053AFF88-10B3-4337-B9B8-9286213A85C1}" type="slidenum">
              <a:rPr lang="en-US"/>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6858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72C79B5E-F08B-4A73-9BEA-D67D23D89256}" type="slidenum">
              <a:rPr lang="en-US"/>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lvl1pPr>
              <a:defRPr/>
            </a:lvl1pPr>
          </a:lstStyle>
          <a:p>
            <a:endParaRPr lang="en-US"/>
          </a:p>
        </p:txBody>
      </p:sp>
      <p:sp>
        <p:nvSpPr>
          <p:cNvPr id="8" name="7 Marcador de pie de página"/>
          <p:cNvSpPr>
            <a:spLocks noGrp="1"/>
          </p:cNvSpPr>
          <p:nvPr>
            <p:ph type="ftr" sz="quarter" idx="11"/>
          </p:nvPr>
        </p:nvSpPr>
        <p:spPr/>
        <p:txBody>
          <a:bodyPr/>
          <a:lstStyle>
            <a:lvl1pPr>
              <a:defRPr/>
            </a:lvl1pPr>
          </a:lstStyle>
          <a:p>
            <a:endParaRPr lang="en-US"/>
          </a:p>
        </p:txBody>
      </p:sp>
      <p:sp>
        <p:nvSpPr>
          <p:cNvPr id="9" name="8 Marcador de número de diapositiva"/>
          <p:cNvSpPr>
            <a:spLocks noGrp="1"/>
          </p:cNvSpPr>
          <p:nvPr>
            <p:ph type="sldNum" sz="quarter" idx="12"/>
          </p:nvPr>
        </p:nvSpPr>
        <p:spPr/>
        <p:txBody>
          <a:bodyPr/>
          <a:lstStyle>
            <a:lvl1pPr>
              <a:defRPr/>
            </a:lvl1pPr>
          </a:lstStyle>
          <a:p>
            <a:fld id="{11D37752-CB56-4DDF-8790-978A59DEAD4D}" type="slidenum">
              <a:rPr lang="en-US"/>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lvl1pPr>
              <a:defRPr/>
            </a:lvl1pPr>
          </a:lstStyle>
          <a:p>
            <a:endParaRPr lang="en-US"/>
          </a:p>
        </p:txBody>
      </p:sp>
      <p:sp>
        <p:nvSpPr>
          <p:cNvPr id="4" name="3 Marcador de pie de página"/>
          <p:cNvSpPr>
            <a:spLocks noGrp="1"/>
          </p:cNvSpPr>
          <p:nvPr>
            <p:ph type="ftr" sz="quarter" idx="11"/>
          </p:nvPr>
        </p:nvSpPr>
        <p:spPr/>
        <p:txBody>
          <a:bodyPr/>
          <a:lstStyle>
            <a:lvl1pPr>
              <a:defRPr/>
            </a:lvl1pPr>
          </a:lstStyle>
          <a:p>
            <a:endParaRPr lang="en-US"/>
          </a:p>
        </p:txBody>
      </p:sp>
      <p:sp>
        <p:nvSpPr>
          <p:cNvPr id="5" name="4 Marcador de número de diapositiva"/>
          <p:cNvSpPr>
            <a:spLocks noGrp="1"/>
          </p:cNvSpPr>
          <p:nvPr>
            <p:ph type="sldNum" sz="quarter" idx="12"/>
          </p:nvPr>
        </p:nvSpPr>
        <p:spPr/>
        <p:txBody>
          <a:bodyPr/>
          <a:lstStyle>
            <a:lvl1pPr>
              <a:defRPr/>
            </a:lvl1pPr>
          </a:lstStyle>
          <a:p>
            <a:fld id="{2CDD89D1-1759-4A8B-81CA-B4EEECC5B665}" type="slidenum">
              <a:rPr lang="en-US"/>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p>
        </p:txBody>
      </p:sp>
      <p:sp>
        <p:nvSpPr>
          <p:cNvPr id="3" name="2 Marcador de pie de página"/>
          <p:cNvSpPr>
            <a:spLocks noGrp="1"/>
          </p:cNvSpPr>
          <p:nvPr>
            <p:ph type="ftr" sz="quarter" idx="11"/>
          </p:nvPr>
        </p:nvSpPr>
        <p:spPr/>
        <p:txBody>
          <a:bodyPr/>
          <a:lstStyle>
            <a:lvl1pPr>
              <a:defRPr/>
            </a:lvl1pPr>
          </a:lstStyle>
          <a:p>
            <a:endParaRPr lang="en-US"/>
          </a:p>
        </p:txBody>
      </p:sp>
      <p:sp>
        <p:nvSpPr>
          <p:cNvPr id="4" name="3 Marcador de número de diapositiva"/>
          <p:cNvSpPr>
            <a:spLocks noGrp="1"/>
          </p:cNvSpPr>
          <p:nvPr>
            <p:ph type="sldNum" sz="quarter" idx="12"/>
          </p:nvPr>
        </p:nvSpPr>
        <p:spPr/>
        <p:txBody>
          <a:bodyPr/>
          <a:lstStyle>
            <a:lvl1pPr>
              <a:defRPr/>
            </a:lvl1pPr>
          </a:lstStyle>
          <a:p>
            <a:fld id="{82CDB236-0DAC-42DD-85BD-12EBD7E2BFB2}" type="slidenum">
              <a:rPr lang="en-US"/>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57889DF8-3C23-4534-8665-F501FE9434DD}" type="slidenum">
              <a:rPr lang="en-US"/>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7ABDF8E2-5D0A-40CC-B6F9-24D4500D876F}" type="slidenum">
              <a:rPr lang="en-US"/>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2700000" scaled="1"/>
        </a:gra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246063" y="930275"/>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Haga clic para modificar el estilo de título del patrón</a:t>
            </a:r>
          </a:p>
        </p:txBody>
      </p:sp>
      <p:sp>
        <p:nvSpPr>
          <p:cNvPr id="22531" name="Rectangle 3"/>
          <p:cNvSpPr>
            <a:spLocks noGrp="1" noChangeArrowheads="1"/>
          </p:cNvSpPr>
          <p:nvPr>
            <p:ph type="body" idx="1"/>
          </p:nvPr>
        </p:nvSpPr>
        <p:spPr bwMode="auto">
          <a:xfrm>
            <a:off x="685800" y="2147888"/>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22532" name="Rectangle 4"/>
          <p:cNvSpPr>
            <a:spLocks noGrp="1" noChangeArrowheads="1"/>
          </p:cNvSpPr>
          <p:nvPr>
            <p:ph type="dt" sz="half" idx="2"/>
          </p:nvPr>
        </p:nvSpPr>
        <p:spPr bwMode="auto">
          <a:xfrm>
            <a:off x="685800" y="62928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mj-lt"/>
              </a:defRPr>
            </a:lvl1pPr>
          </a:lstStyle>
          <a:p>
            <a:endParaRPr lang="en-US"/>
          </a:p>
        </p:txBody>
      </p:sp>
      <p:sp>
        <p:nvSpPr>
          <p:cNvPr id="22533" name="Rectangle 5"/>
          <p:cNvSpPr>
            <a:spLocks noGrp="1" noChangeArrowheads="1"/>
          </p:cNvSpPr>
          <p:nvPr>
            <p:ph type="ftr" sz="quarter" idx="3"/>
          </p:nvPr>
        </p:nvSpPr>
        <p:spPr bwMode="auto">
          <a:xfrm>
            <a:off x="3124200" y="629285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mj-lt"/>
              </a:defRPr>
            </a:lvl1pPr>
          </a:lstStyle>
          <a:p>
            <a:endParaRPr lang="en-US"/>
          </a:p>
        </p:txBody>
      </p:sp>
      <p:sp>
        <p:nvSpPr>
          <p:cNvPr id="22534" name="Rectangle 6"/>
          <p:cNvSpPr>
            <a:spLocks noGrp="1" noChangeArrowheads="1"/>
          </p:cNvSpPr>
          <p:nvPr>
            <p:ph type="sldNum" sz="quarter" idx="4"/>
          </p:nvPr>
        </p:nvSpPr>
        <p:spPr bwMode="auto">
          <a:xfrm>
            <a:off x="6553200" y="62928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mj-lt"/>
              </a:defRPr>
            </a:lvl1pPr>
          </a:lstStyle>
          <a:p>
            <a:fld id="{E183B0CD-6F7A-480F-9E07-0D97AB04366A}" type="slidenum">
              <a:rPr lang="en-US"/>
              <a:pPr/>
              <a:t>‹Nº›</a:t>
            </a:fld>
            <a:endParaRPr lang="en-US"/>
          </a:p>
        </p:txBody>
      </p:sp>
      <p:grpSp>
        <p:nvGrpSpPr>
          <p:cNvPr id="22691" name="Group 163"/>
          <p:cNvGrpSpPr>
            <a:grpSpLocks/>
          </p:cNvGrpSpPr>
          <p:nvPr/>
        </p:nvGrpSpPr>
        <p:grpSpPr bwMode="auto">
          <a:xfrm>
            <a:off x="261938" y="87313"/>
            <a:ext cx="8488362" cy="831850"/>
            <a:chOff x="165" y="55"/>
            <a:chExt cx="5347" cy="524"/>
          </a:xfrm>
        </p:grpSpPr>
        <p:grpSp>
          <p:nvGrpSpPr>
            <p:cNvPr id="22690" name="Group 162"/>
            <p:cNvGrpSpPr>
              <a:grpSpLocks/>
            </p:cNvGrpSpPr>
            <p:nvPr userDrawn="1"/>
          </p:nvGrpSpPr>
          <p:grpSpPr bwMode="auto">
            <a:xfrm>
              <a:off x="664" y="104"/>
              <a:ext cx="4848" cy="432"/>
              <a:chOff x="664" y="104"/>
              <a:chExt cx="4848" cy="432"/>
            </a:xfrm>
          </p:grpSpPr>
          <p:sp>
            <p:nvSpPr>
              <p:cNvPr id="22536" name="Freeform 8"/>
              <p:cNvSpPr>
                <a:spLocks/>
              </p:cNvSpPr>
              <p:nvPr/>
            </p:nvSpPr>
            <p:spPr bwMode="ltGray">
              <a:xfrm>
                <a:off x="664" y="104"/>
                <a:ext cx="4848" cy="432"/>
              </a:xfrm>
              <a:custGeom>
                <a:avLst/>
                <a:gdLst/>
                <a:ahLst/>
                <a:cxnLst>
                  <a:cxn ang="0">
                    <a:pos x="4848" y="48"/>
                  </a:cxn>
                  <a:cxn ang="0">
                    <a:pos x="4848" y="432"/>
                  </a:cxn>
                  <a:cxn ang="0">
                    <a:pos x="0" y="432"/>
                  </a:cxn>
                  <a:cxn ang="0">
                    <a:pos x="0" y="0"/>
                  </a:cxn>
                  <a:cxn ang="0">
                    <a:pos x="4848" y="0"/>
                  </a:cxn>
                  <a:cxn ang="0">
                    <a:pos x="4848" y="48"/>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p:spPr>
            <p:txBody>
              <a:bodyPr wrap="none" anchor="ctr"/>
              <a:lstStyle/>
              <a:p>
                <a:endParaRPr lang="es-CL"/>
              </a:p>
            </p:txBody>
          </p:sp>
          <p:grpSp>
            <p:nvGrpSpPr>
              <p:cNvPr id="22537" name="Group 9"/>
              <p:cNvGrpSpPr>
                <a:grpSpLocks/>
              </p:cNvGrpSpPr>
              <p:nvPr/>
            </p:nvGrpSpPr>
            <p:grpSpPr bwMode="auto">
              <a:xfrm>
                <a:off x="1195" y="104"/>
                <a:ext cx="3827" cy="429"/>
                <a:chOff x="1021" y="240"/>
                <a:chExt cx="3827" cy="429"/>
              </a:xfrm>
            </p:grpSpPr>
            <p:grpSp>
              <p:nvGrpSpPr>
                <p:cNvPr id="22538" name="Group 10"/>
                <p:cNvGrpSpPr>
                  <a:grpSpLocks/>
                </p:cNvGrpSpPr>
                <p:nvPr/>
              </p:nvGrpSpPr>
              <p:grpSpPr bwMode="auto">
                <a:xfrm>
                  <a:off x="1021" y="241"/>
                  <a:ext cx="2208" cy="427"/>
                  <a:chOff x="1021" y="241"/>
                  <a:chExt cx="2208" cy="427"/>
                </a:xfrm>
              </p:grpSpPr>
              <p:sp>
                <p:nvSpPr>
                  <p:cNvPr id="22539" name="Freeform 11"/>
                  <p:cNvSpPr>
                    <a:spLocks/>
                  </p:cNvSpPr>
                  <p:nvPr/>
                </p:nvSpPr>
                <p:spPr bwMode="ltGray">
                  <a:xfrm>
                    <a:off x="2257" y="633"/>
                    <a:ext cx="7" cy="8"/>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endParaRPr lang="es-CL"/>
                  </a:p>
                </p:txBody>
              </p:sp>
              <p:sp>
                <p:nvSpPr>
                  <p:cNvPr id="22540" name="Freeform 12"/>
                  <p:cNvSpPr>
                    <a:spLocks/>
                  </p:cNvSpPr>
                  <p:nvPr/>
                </p:nvSpPr>
                <p:spPr bwMode="ltGray">
                  <a:xfrm>
                    <a:off x="2332" y="660"/>
                    <a:ext cx="9" cy="8"/>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endParaRPr lang="es-CL"/>
                  </a:p>
                </p:txBody>
              </p:sp>
              <p:sp>
                <p:nvSpPr>
                  <p:cNvPr id="22541" name="Freeform 13"/>
                  <p:cNvSpPr>
                    <a:spLocks/>
                  </p:cNvSpPr>
                  <p:nvPr/>
                </p:nvSpPr>
                <p:spPr bwMode="ltGray">
                  <a:xfrm>
                    <a:off x="2120"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endParaRPr lang="es-CL"/>
                  </a:p>
                </p:txBody>
              </p:sp>
              <p:sp>
                <p:nvSpPr>
                  <p:cNvPr id="22542" name="Freeform 14"/>
                  <p:cNvSpPr>
                    <a:spLocks/>
                  </p:cNvSpPr>
                  <p:nvPr/>
                </p:nvSpPr>
                <p:spPr bwMode="ltGray">
                  <a:xfrm>
                    <a:off x="1967"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endParaRPr lang="es-CL"/>
                  </a:p>
                </p:txBody>
              </p:sp>
              <p:sp>
                <p:nvSpPr>
                  <p:cNvPr id="22543" name="Freeform 15"/>
                  <p:cNvSpPr>
                    <a:spLocks/>
                  </p:cNvSpPr>
                  <p:nvPr/>
                </p:nvSpPr>
                <p:spPr bwMode="ltGray">
                  <a:xfrm>
                    <a:off x="1921"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endParaRPr lang="es-CL"/>
                  </a:p>
                </p:txBody>
              </p:sp>
              <p:sp>
                <p:nvSpPr>
                  <p:cNvPr id="22544" name="Freeform 16"/>
                  <p:cNvSpPr>
                    <a:spLocks/>
                  </p:cNvSpPr>
                  <p:nvPr/>
                </p:nvSpPr>
                <p:spPr bwMode="ltGray">
                  <a:xfrm>
                    <a:off x="1892"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endParaRPr lang="es-CL"/>
                  </a:p>
                </p:txBody>
              </p:sp>
              <p:sp>
                <p:nvSpPr>
                  <p:cNvPr id="22545" name="Freeform 17"/>
                  <p:cNvSpPr>
                    <a:spLocks/>
                  </p:cNvSpPr>
                  <p:nvPr/>
                </p:nvSpPr>
                <p:spPr bwMode="ltGray">
                  <a:xfrm>
                    <a:off x="1735"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endParaRPr lang="es-CL"/>
                  </a:p>
                </p:txBody>
              </p:sp>
              <p:sp>
                <p:nvSpPr>
                  <p:cNvPr id="22546" name="Freeform 18"/>
                  <p:cNvSpPr>
                    <a:spLocks/>
                  </p:cNvSpPr>
                  <p:nvPr/>
                </p:nvSpPr>
                <p:spPr bwMode="ltGray">
                  <a:xfrm>
                    <a:off x="1827"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endParaRPr lang="es-CL"/>
                  </a:p>
                </p:txBody>
              </p:sp>
              <p:sp>
                <p:nvSpPr>
                  <p:cNvPr id="22547" name="Freeform 19"/>
                  <p:cNvSpPr>
                    <a:spLocks/>
                  </p:cNvSpPr>
                  <p:nvPr/>
                </p:nvSpPr>
                <p:spPr bwMode="ltGray">
                  <a:xfrm>
                    <a:off x="1892"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endParaRPr lang="es-CL"/>
                  </a:p>
                </p:txBody>
              </p:sp>
              <p:sp>
                <p:nvSpPr>
                  <p:cNvPr id="22548" name="Freeform 20"/>
                  <p:cNvSpPr>
                    <a:spLocks/>
                  </p:cNvSpPr>
                  <p:nvPr/>
                </p:nvSpPr>
                <p:spPr bwMode="ltGray">
                  <a:xfrm>
                    <a:off x="1890"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endParaRPr lang="es-CL"/>
                  </a:p>
                </p:txBody>
              </p:sp>
              <p:sp>
                <p:nvSpPr>
                  <p:cNvPr id="22549" name="Freeform 21"/>
                  <p:cNvSpPr>
                    <a:spLocks/>
                  </p:cNvSpPr>
                  <p:nvPr/>
                </p:nvSpPr>
                <p:spPr bwMode="ltGray">
                  <a:xfrm>
                    <a:off x="1944"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endParaRPr lang="es-CL"/>
                  </a:p>
                </p:txBody>
              </p:sp>
              <p:sp>
                <p:nvSpPr>
                  <p:cNvPr id="22550" name="Freeform 22"/>
                  <p:cNvSpPr>
                    <a:spLocks/>
                  </p:cNvSpPr>
                  <p:nvPr/>
                </p:nvSpPr>
                <p:spPr bwMode="ltGray">
                  <a:xfrm>
                    <a:off x="1948"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endParaRPr lang="es-CL"/>
                  </a:p>
                </p:txBody>
              </p:sp>
              <p:sp>
                <p:nvSpPr>
                  <p:cNvPr id="22551" name="Freeform 23"/>
                  <p:cNvSpPr>
                    <a:spLocks/>
                  </p:cNvSpPr>
                  <p:nvPr/>
                </p:nvSpPr>
                <p:spPr bwMode="ltGray">
                  <a:xfrm>
                    <a:off x="1969"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endParaRPr lang="es-CL"/>
                  </a:p>
                </p:txBody>
              </p:sp>
              <p:sp>
                <p:nvSpPr>
                  <p:cNvPr id="22552" name="Freeform 24"/>
                  <p:cNvSpPr>
                    <a:spLocks/>
                  </p:cNvSpPr>
                  <p:nvPr/>
                </p:nvSpPr>
                <p:spPr bwMode="ltGray">
                  <a:xfrm>
                    <a:off x="1976"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endParaRPr lang="es-CL"/>
                  </a:p>
                </p:txBody>
              </p:sp>
              <p:sp>
                <p:nvSpPr>
                  <p:cNvPr id="22553" name="Freeform 25"/>
                  <p:cNvSpPr>
                    <a:spLocks/>
                  </p:cNvSpPr>
                  <p:nvPr/>
                </p:nvSpPr>
                <p:spPr bwMode="ltGray">
                  <a:xfrm>
                    <a:off x="2082"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endParaRPr lang="es-CL"/>
                  </a:p>
                </p:txBody>
              </p:sp>
              <p:sp>
                <p:nvSpPr>
                  <p:cNvPr id="22554" name="Freeform 26"/>
                  <p:cNvSpPr>
                    <a:spLocks/>
                  </p:cNvSpPr>
                  <p:nvPr/>
                </p:nvSpPr>
                <p:spPr bwMode="ltGray">
                  <a:xfrm>
                    <a:off x="2152"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endParaRPr lang="es-CL"/>
                  </a:p>
                </p:txBody>
              </p:sp>
              <p:sp>
                <p:nvSpPr>
                  <p:cNvPr id="22555" name="Freeform 27"/>
                  <p:cNvSpPr>
                    <a:spLocks/>
                  </p:cNvSpPr>
                  <p:nvPr/>
                </p:nvSpPr>
                <p:spPr bwMode="ltGray">
                  <a:xfrm>
                    <a:off x="2194" y="584"/>
                    <a:ext cx="11" cy="8"/>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endParaRPr lang="es-CL"/>
                  </a:p>
                </p:txBody>
              </p:sp>
              <p:sp>
                <p:nvSpPr>
                  <p:cNvPr id="22556" name="Freeform 28"/>
                  <p:cNvSpPr>
                    <a:spLocks/>
                  </p:cNvSpPr>
                  <p:nvPr/>
                </p:nvSpPr>
                <p:spPr bwMode="ltGray">
                  <a:xfrm>
                    <a:off x="2059"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endParaRPr lang="es-CL"/>
                  </a:p>
                </p:txBody>
              </p:sp>
              <p:sp>
                <p:nvSpPr>
                  <p:cNvPr id="22557" name="Freeform 29"/>
                  <p:cNvSpPr>
                    <a:spLocks/>
                  </p:cNvSpPr>
                  <p:nvPr/>
                </p:nvSpPr>
                <p:spPr bwMode="ltGray">
                  <a:xfrm>
                    <a:off x="1988"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endParaRPr lang="es-CL"/>
                  </a:p>
                </p:txBody>
              </p:sp>
              <p:sp>
                <p:nvSpPr>
                  <p:cNvPr id="22558" name="Freeform 30"/>
                  <p:cNvSpPr>
                    <a:spLocks/>
                  </p:cNvSpPr>
                  <p:nvPr/>
                </p:nvSpPr>
                <p:spPr bwMode="ltGray">
                  <a:xfrm>
                    <a:off x="1910"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endParaRPr lang="es-CL"/>
                  </a:p>
                </p:txBody>
              </p:sp>
              <p:sp>
                <p:nvSpPr>
                  <p:cNvPr id="22559" name="Freeform 31"/>
                  <p:cNvSpPr>
                    <a:spLocks/>
                  </p:cNvSpPr>
                  <p:nvPr/>
                </p:nvSpPr>
                <p:spPr bwMode="ltGray">
                  <a:xfrm>
                    <a:off x="1899"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endParaRPr lang="es-CL"/>
                  </a:p>
                </p:txBody>
              </p:sp>
              <p:sp>
                <p:nvSpPr>
                  <p:cNvPr id="22560" name="Freeform 32"/>
                  <p:cNvSpPr>
                    <a:spLocks/>
                  </p:cNvSpPr>
                  <p:nvPr/>
                </p:nvSpPr>
                <p:spPr bwMode="ltGray">
                  <a:xfrm>
                    <a:off x="1909"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endParaRPr lang="es-CL"/>
                  </a:p>
                </p:txBody>
              </p:sp>
              <p:sp>
                <p:nvSpPr>
                  <p:cNvPr id="22561" name="Freeform 33"/>
                  <p:cNvSpPr>
                    <a:spLocks/>
                  </p:cNvSpPr>
                  <p:nvPr/>
                </p:nvSpPr>
                <p:spPr bwMode="ltGray">
                  <a:xfrm>
                    <a:off x="1881"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endParaRPr lang="es-CL"/>
                  </a:p>
                </p:txBody>
              </p:sp>
              <p:sp>
                <p:nvSpPr>
                  <p:cNvPr id="22562" name="Freeform 34"/>
                  <p:cNvSpPr>
                    <a:spLocks/>
                  </p:cNvSpPr>
                  <p:nvPr/>
                </p:nvSpPr>
                <p:spPr bwMode="ltGray">
                  <a:xfrm>
                    <a:off x="2930" y="489"/>
                    <a:ext cx="299" cy="179"/>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endParaRPr lang="es-CL"/>
                  </a:p>
                </p:txBody>
              </p:sp>
              <p:sp>
                <p:nvSpPr>
                  <p:cNvPr id="22563" name="Freeform 35"/>
                  <p:cNvSpPr>
                    <a:spLocks/>
                  </p:cNvSpPr>
                  <p:nvPr/>
                </p:nvSpPr>
                <p:spPr bwMode="ltGray">
                  <a:xfrm>
                    <a:off x="2534" y="242"/>
                    <a:ext cx="420" cy="283"/>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endParaRPr lang="es-CL"/>
                  </a:p>
                </p:txBody>
              </p:sp>
              <p:sp>
                <p:nvSpPr>
                  <p:cNvPr id="22564" name="Freeform 36"/>
                  <p:cNvSpPr>
                    <a:spLocks/>
                  </p:cNvSpPr>
                  <p:nvPr/>
                </p:nvSpPr>
                <p:spPr bwMode="ltGray">
                  <a:xfrm>
                    <a:off x="2405" y="445"/>
                    <a:ext cx="15" cy="16"/>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endParaRPr lang="es-CL"/>
                  </a:p>
                </p:txBody>
              </p:sp>
              <p:sp>
                <p:nvSpPr>
                  <p:cNvPr id="22565" name="Freeform 37"/>
                  <p:cNvSpPr>
                    <a:spLocks/>
                  </p:cNvSpPr>
                  <p:nvPr/>
                </p:nvSpPr>
                <p:spPr bwMode="ltGray">
                  <a:xfrm>
                    <a:off x="2393" y="439"/>
                    <a:ext cx="16" cy="12"/>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endParaRPr lang="es-CL"/>
                  </a:p>
                </p:txBody>
              </p:sp>
              <p:sp>
                <p:nvSpPr>
                  <p:cNvPr id="22566" name="Freeform 38"/>
                  <p:cNvSpPr>
                    <a:spLocks/>
                  </p:cNvSpPr>
                  <p:nvPr/>
                </p:nvSpPr>
                <p:spPr bwMode="ltGray">
                  <a:xfrm>
                    <a:off x="2878" y="406"/>
                    <a:ext cx="73" cy="33"/>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endParaRPr lang="es-CL"/>
                  </a:p>
                </p:txBody>
              </p:sp>
              <p:sp>
                <p:nvSpPr>
                  <p:cNvPr id="22567" name="Freeform 39"/>
                  <p:cNvSpPr>
                    <a:spLocks/>
                  </p:cNvSpPr>
                  <p:nvPr/>
                </p:nvSpPr>
                <p:spPr bwMode="ltGray">
                  <a:xfrm>
                    <a:off x="2955" y="433"/>
                    <a:ext cx="59" cy="15"/>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endParaRPr lang="es-CL"/>
                  </a:p>
                </p:txBody>
              </p:sp>
              <p:sp>
                <p:nvSpPr>
                  <p:cNvPr id="22568" name="Freeform 40"/>
                  <p:cNvSpPr>
                    <a:spLocks/>
                  </p:cNvSpPr>
                  <p:nvPr/>
                </p:nvSpPr>
                <p:spPr bwMode="ltGray">
                  <a:xfrm>
                    <a:off x="2924" y="441"/>
                    <a:ext cx="24" cy="1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endParaRPr lang="es-CL"/>
                  </a:p>
                </p:txBody>
              </p:sp>
              <p:sp>
                <p:nvSpPr>
                  <p:cNvPr id="22569" name="Freeform 41"/>
                  <p:cNvSpPr>
                    <a:spLocks/>
                  </p:cNvSpPr>
                  <p:nvPr/>
                </p:nvSpPr>
                <p:spPr bwMode="ltGray">
                  <a:xfrm>
                    <a:off x="2908" y="398"/>
                    <a:ext cx="16" cy="18"/>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endParaRPr lang="es-CL"/>
                  </a:p>
                </p:txBody>
              </p:sp>
              <p:sp>
                <p:nvSpPr>
                  <p:cNvPr id="22570" name="Freeform 42"/>
                  <p:cNvSpPr>
                    <a:spLocks/>
                  </p:cNvSpPr>
                  <p:nvPr/>
                </p:nvSpPr>
                <p:spPr bwMode="ltGray">
                  <a:xfrm>
                    <a:off x="3035" y="452"/>
                    <a:ext cx="19" cy="27"/>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endParaRPr lang="es-CL"/>
                  </a:p>
                </p:txBody>
              </p:sp>
              <p:sp>
                <p:nvSpPr>
                  <p:cNvPr id="22571" name="Freeform 43"/>
                  <p:cNvSpPr>
                    <a:spLocks/>
                  </p:cNvSpPr>
                  <p:nvPr/>
                </p:nvSpPr>
                <p:spPr bwMode="ltGray">
                  <a:xfrm>
                    <a:off x="2696" y="247"/>
                    <a:ext cx="205" cy="41"/>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endParaRPr lang="es-CL"/>
                  </a:p>
                </p:txBody>
              </p:sp>
              <p:sp>
                <p:nvSpPr>
                  <p:cNvPr id="22572" name="Freeform 44"/>
                  <p:cNvSpPr>
                    <a:spLocks/>
                  </p:cNvSpPr>
                  <p:nvPr/>
                </p:nvSpPr>
                <p:spPr bwMode="ltGray">
                  <a:xfrm>
                    <a:off x="2515" y="246"/>
                    <a:ext cx="190" cy="20"/>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endParaRPr lang="es-CL"/>
                  </a:p>
                </p:txBody>
              </p:sp>
              <p:sp>
                <p:nvSpPr>
                  <p:cNvPr id="22573" name="Freeform 45"/>
                  <p:cNvSpPr>
                    <a:spLocks/>
                  </p:cNvSpPr>
                  <p:nvPr/>
                </p:nvSpPr>
                <p:spPr bwMode="ltGray">
                  <a:xfrm>
                    <a:off x="2096"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endParaRPr lang="es-CL"/>
                  </a:p>
                </p:txBody>
              </p:sp>
              <p:sp>
                <p:nvSpPr>
                  <p:cNvPr id="22574" name="Freeform 46"/>
                  <p:cNvSpPr>
                    <a:spLocks/>
                  </p:cNvSpPr>
                  <p:nvPr/>
                </p:nvSpPr>
                <p:spPr bwMode="ltGray">
                  <a:xfrm>
                    <a:off x="1606" y="246"/>
                    <a:ext cx="436" cy="15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endParaRPr lang="es-CL"/>
                  </a:p>
                </p:txBody>
              </p:sp>
              <p:sp>
                <p:nvSpPr>
                  <p:cNvPr id="22575" name="Freeform 47"/>
                  <p:cNvSpPr>
                    <a:spLocks/>
                  </p:cNvSpPr>
                  <p:nvPr/>
                </p:nvSpPr>
                <p:spPr bwMode="ltGray">
                  <a:xfrm>
                    <a:off x="2043" y="241"/>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endParaRPr lang="es-CL"/>
                  </a:p>
                </p:txBody>
              </p:sp>
              <p:sp>
                <p:nvSpPr>
                  <p:cNvPr id="22576" name="Freeform 48"/>
                  <p:cNvSpPr>
                    <a:spLocks/>
                  </p:cNvSpPr>
                  <p:nvPr/>
                </p:nvSpPr>
                <p:spPr bwMode="ltGray">
                  <a:xfrm>
                    <a:off x="2031"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endParaRPr lang="es-CL"/>
                  </a:p>
                </p:txBody>
              </p:sp>
              <p:sp>
                <p:nvSpPr>
                  <p:cNvPr id="22577" name="Freeform 49"/>
                  <p:cNvSpPr>
                    <a:spLocks/>
                  </p:cNvSpPr>
                  <p:nvPr/>
                </p:nvSpPr>
                <p:spPr bwMode="ltGray">
                  <a:xfrm>
                    <a:off x="1968"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endParaRPr lang="es-CL"/>
                  </a:p>
                </p:txBody>
              </p:sp>
              <p:sp>
                <p:nvSpPr>
                  <p:cNvPr id="22578" name="Freeform 50"/>
                  <p:cNvSpPr>
                    <a:spLocks/>
                  </p:cNvSpPr>
                  <p:nvPr/>
                </p:nvSpPr>
                <p:spPr bwMode="ltGray">
                  <a:xfrm>
                    <a:off x="2021"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endParaRPr lang="es-CL"/>
                  </a:p>
                </p:txBody>
              </p:sp>
              <p:sp>
                <p:nvSpPr>
                  <p:cNvPr id="22579" name="Freeform 51"/>
                  <p:cNvSpPr>
                    <a:spLocks/>
                  </p:cNvSpPr>
                  <p:nvPr/>
                </p:nvSpPr>
                <p:spPr bwMode="ltGray">
                  <a:xfrm>
                    <a:off x="1573"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endParaRPr lang="es-CL"/>
                  </a:p>
                </p:txBody>
              </p:sp>
              <p:sp>
                <p:nvSpPr>
                  <p:cNvPr id="22580" name="Freeform 52"/>
                  <p:cNvSpPr>
                    <a:spLocks/>
                  </p:cNvSpPr>
                  <p:nvPr/>
                </p:nvSpPr>
                <p:spPr bwMode="ltGray">
                  <a:xfrm>
                    <a:off x="1634"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endParaRPr lang="es-CL"/>
                  </a:p>
                </p:txBody>
              </p:sp>
              <p:sp>
                <p:nvSpPr>
                  <p:cNvPr id="22581" name="Freeform 53"/>
                  <p:cNvSpPr>
                    <a:spLocks/>
                  </p:cNvSpPr>
                  <p:nvPr/>
                </p:nvSpPr>
                <p:spPr bwMode="ltGray">
                  <a:xfrm>
                    <a:off x="1900"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endParaRPr lang="es-CL"/>
                  </a:p>
                </p:txBody>
              </p:sp>
              <p:sp>
                <p:nvSpPr>
                  <p:cNvPr id="22582" name="Freeform 54"/>
                  <p:cNvSpPr>
                    <a:spLocks/>
                  </p:cNvSpPr>
                  <p:nvPr/>
                </p:nvSpPr>
                <p:spPr bwMode="ltGray">
                  <a:xfrm>
                    <a:off x="1951"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endParaRPr lang="es-CL"/>
                  </a:p>
                </p:txBody>
              </p:sp>
              <p:sp>
                <p:nvSpPr>
                  <p:cNvPr id="22583" name="Freeform 55"/>
                  <p:cNvSpPr>
                    <a:spLocks/>
                  </p:cNvSpPr>
                  <p:nvPr/>
                </p:nvSpPr>
                <p:spPr bwMode="ltGray">
                  <a:xfrm>
                    <a:off x="1021" y="314"/>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endParaRPr lang="es-CL"/>
                  </a:p>
                </p:txBody>
              </p:sp>
              <p:sp>
                <p:nvSpPr>
                  <p:cNvPr id="22584" name="Freeform 56"/>
                  <p:cNvSpPr>
                    <a:spLocks/>
                  </p:cNvSpPr>
                  <p:nvPr/>
                </p:nvSpPr>
                <p:spPr bwMode="ltGray">
                  <a:xfrm>
                    <a:off x="1189" y="447"/>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endParaRPr lang="es-CL"/>
                  </a:p>
                </p:txBody>
              </p:sp>
              <p:sp>
                <p:nvSpPr>
                  <p:cNvPr id="22585" name="Freeform 57"/>
                  <p:cNvSpPr>
                    <a:spLocks/>
                  </p:cNvSpPr>
                  <p:nvPr/>
                </p:nvSpPr>
                <p:spPr bwMode="ltGray">
                  <a:xfrm>
                    <a:off x="1476"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endParaRPr lang="es-CL"/>
                  </a:p>
                </p:txBody>
              </p:sp>
              <p:sp>
                <p:nvSpPr>
                  <p:cNvPr id="22586" name="Freeform 58"/>
                  <p:cNvSpPr>
                    <a:spLocks/>
                  </p:cNvSpPr>
                  <p:nvPr/>
                </p:nvSpPr>
                <p:spPr bwMode="ltGray">
                  <a:xfrm>
                    <a:off x="1467"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endParaRPr lang="es-CL"/>
                  </a:p>
                </p:txBody>
              </p:sp>
              <p:sp>
                <p:nvSpPr>
                  <p:cNvPr id="22587" name="Freeform 59"/>
                  <p:cNvSpPr>
                    <a:spLocks/>
                  </p:cNvSpPr>
                  <p:nvPr/>
                </p:nvSpPr>
                <p:spPr bwMode="ltGray">
                  <a:xfrm>
                    <a:off x="1072"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endParaRPr lang="es-CL"/>
                  </a:p>
                </p:txBody>
              </p:sp>
              <p:sp>
                <p:nvSpPr>
                  <p:cNvPr id="22588" name="Freeform 60"/>
                  <p:cNvSpPr>
                    <a:spLocks/>
                  </p:cNvSpPr>
                  <p:nvPr/>
                </p:nvSpPr>
                <p:spPr bwMode="ltGray">
                  <a:xfrm>
                    <a:off x="1374"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endParaRPr lang="es-CL"/>
                  </a:p>
                </p:txBody>
              </p:sp>
              <p:sp>
                <p:nvSpPr>
                  <p:cNvPr id="22589" name="Freeform 61"/>
                  <p:cNvSpPr>
                    <a:spLocks/>
                  </p:cNvSpPr>
                  <p:nvPr/>
                </p:nvSpPr>
                <p:spPr bwMode="ltGray">
                  <a:xfrm>
                    <a:off x="1173"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endParaRPr lang="es-CL"/>
                  </a:p>
                </p:txBody>
              </p:sp>
              <p:sp>
                <p:nvSpPr>
                  <p:cNvPr id="22590" name="Freeform 62"/>
                  <p:cNvSpPr>
                    <a:spLocks/>
                  </p:cNvSpPr>
                  <p:nvPr/>
                </p:nvSpPr>
                <p:spPr bwMode="ltGray">
                  <a:xfrm>
                    <a:off x="1293"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endParaRPr lang="es-CL"/>
                  </a:p>
                </p:txBody>
              </p:sp>
              <p:sp>
                <p:nvSpPr>
                  <p:cNvPr id="22591" name="Freeform 63"/>
                  <p:cNvSpPr>
                    <a:spLocks/>
                  </p:cNvSpPr>
                  <p:nvPr/>
                </p:nvSpPr>
                <p:spPr bwMode="ltGray">
                  <a:xfrm>
                    <a:off x="1278"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endParaRPr lang="es-CL"/>
                  </a:p>
                </p:txBody>
              </p:sp>
              <p:sp>
                <p:nvSpPr>
                  <p:cNvPr id="22592" name="Freeform 64"/>
                  <p:cNvSpPr>
                    <a:spLocks/>
                  </p:cNvSpPr>
                  <p:nvPr/>
                </p:nvSpPr>
                <p:spPr bwMode="ltGray">
                  <a:xfrm>
                    <a:off x="1340"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endParaRPr lang="es-CL"/>
                  </a:p>
                </p:txBody>
              </p:sp>
              <p:sp>
                <p:nvSpPr>
                  <p:cNvPr id="22593" name="Freeform 65"/>
                  <p:cNvSpPr>
                    <a:spLocks/>
                  </p:cNvSpPr>
                  <p:nvPr/>
                </p:nvSpPr>
                <p:spPr bwMode="ltGray">
                  <a:xfrm>
                    <a:off x="1395"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endParaRPr lang="es-CL"/>
                  </a:p>
                </p:txBody>
              </p:sp>
              <p:sp>
                <p:nvSpPr>
                  <p:cNvPr id="22594" name="Freeform 66"/>
                  <p:cNvSpPr>
                    <a:spLocks/>
                  </p:cNvSpPr>
                  <p:nvPr/>
                </p:nvSpPr>
                <p:spPr bwMode="ltGray">
                  <a:xfrm>
                    <a:off x="1248"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endParaRPr lang="es-CL"/>
                  </a:p>
                </p:txBody>
              </p:sp>
            </p:grpSp>
            <p:grpSp>
              <p:nvGrpSpPr>
                <p:cNvPr id="22595" name="Group 67"/>
                <p:cNvGrpSpPr>
                  <a:grpSpLocks/>
                </p:cNvGrpSpPr>
                <p:nvPr/>
              </p:nvGrpSpPr>
              <p:grpSpPr bwMode="auto">
                <a:xfrm>
                  <a:off x="3709" y="240"/>
                  <a:ext cx="1139" cy="429"/>
                  <a:chOff x="3709" y="240"/>
                  <a:chExt cx="1139" cy="429"/>
                </a:xfrm>
              </p:grpSpPr>
              <p:sp>
                <p:nvSpPr>
                  <p:cNvPr id="22596" name="Freeform 68"/>
                  <p:cNvSpPr>
                    <a:spLocks/>
                  </p:cNvSpPr>
                  <p:nvPr/>
                </p:nvSpPr>
                <p:spPr bwMode="ltGray">
                  <a:xfrm>
                    <a:off x="4808"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endParaRPr lang="es-CL"/>
                  </a:p>
                </p:txBody>
              </p:sp>
              <p:sp>
                <p:nvSpPr>
                  <p:cNvPr id="22597" name="Freeform 69"/>
                  <p:cNvSpPr>
                    <a:spLocks/>
                  </p:cNvSpPr>
                  <p:nvPr/>
                </p:nvSpPr>
                <p:spPr bwMode="ltGray">
                  <a:xfrm>
                    <a:off x="4655"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endParaRPr lang="es-CL"/>
                  </a:p>
                </p:txBody>
              </p:sp>
              <p:sp>
                <p:nvSpPr>
                  <p:cNvPr id="22598" name="Freeform 70"/>
                  <p:cNvSpPr>
                    <a:spLocks/>
                  </p:cNvSpPr>
                  <p:nvPr/>
                </p:nvSpPr>
                <p:spPr bwMode="ltGray">
                  <a:xfrm>
                    <a:off x="4609"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endParaRPr lang="es-CL"/>
                  </a:p>
                </p:txBody>
              </p:sp>
              <p:sp>
                <p:nvSpPr>
                  <p:cNvPr id="22599" name="Freeform 71"/>
                  <p:cNvSpPr>
                    <a:spLocks/>
                  </p:cNvSpPr>
                  <p:nvPr/>
                </p:nvSpPr>
                <p:spPr bwMode="ltGray">
                  <a:xfrm>
                    <a:off x="4580"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endParaRPr lang="es-CL"/>
                  </a:p>
                </p:txBody>
              </p:sp>
              <p:sp>
                <p:nvSpPr>
                  <p:cNvPr id="22600" name="Freeform 72"/>
                  <p:cNvSpPr>
                    <a:spLocks/>
                  </p:cNvSpPr>
                  <p:nvPr/>
                </p:nvSpPr>
                <p:spPr bwMode="ltGray">
                  <a:xfrm>
                    <a:off x="4423"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endParaRPr lang="es-CL"/>
                  </a:p>
                </p:txBody>
              </p:sp>
              <p:sp>
                <p:nvSpPr>
                  <p:cNvPr id="22601" name="Freeform 73"/>
                  <p:cNvSpPr>
                    <a:spLocks/>
                  </p:cNvSpPr>
                  <p:nvPr/>
                </p:nvSpPr>
                <p:spPr bwMode="ltGray">
                  <a:xfrm>
                    <a:off x="4515"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endParaRPr lang="es-CL"/>
                  </a:p>
                </p:txBody>
              </p:sp>
              <p:sp>
                <p:nvSpPr>
                  <p:cNvPr id="22602" name="Freeform 74"/>
                  <p:cNvSpPr>
                    <a:spLocks/>
                  </p:cNvSpPr>
                  <p:nvPr/>
                </p:nvSpPr>
                <p:spPr bwMode="ltGray">
                  <a:xfrm>
                    <a:off x="4580"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endParaRPr lang="es-CL"/>
                  </a:p>
                </p:txBody>
              </p:sp>
              <p:sp>
                <p:nvSpPr>
                  <p:cNvPr id="22603" name="Freeform 75"/>
                  <p:cNvSpPr>
                    <a:spLocks/>
                  </p:cNvSpPr>
                  <p:nvPr/>
                </p:nvSpPr>
                <p:spPr bwMode="ltGray">
                  <a:xfrm>
                    <a:off x="4578"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endParaRPr lang="es-CL"/>
                  </a:p>
                </p:txBody>
              </p:sp>
              <p:sp>
                <p:nvSpPr>
                  <p:cNvPr id="22604" name="Freeform 76"/>
                  <p:cNvSpPr>
                    <a:spLocks/>
                  </p:cNvSpPr>
                  <p:nvPr/>
                </p:nvSpPr>
                <p:spPr bwMode="ltGray">
                  <a:xfrm>
                    <a:off x="4632"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endParaRPr lang="es-CL"/>
                  </a:p>
                </p:txBody>
              </p:sp>
              <p:sp>
                <p:nvSpPr>
                  <p:cNvPr id="22605" name="Freeform 77"/>
                  <p:cNvSpPr>
                    <a:spLocks/>
                  </p:cNvSpPr>
                  <p:nvPr/>
                </p:nvSpPr>
                <p:spPr bwMode="ltGray">
                  <a:xfrm>
                    <a:off x="4636"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endParaRPr lang="es-CL"/>
                  </a:p>
                </p:txBody>
              </p:sp>
              <p:sp>
                <p:nvSpPr>
                  <p:cNvPr id="22606" name="Freeform 78"/>
                  <p:cNvSpPr>
                    <a:spLocks/>
                  </p:cNvSpPr>
                  <p:nvPr/>
                </p:nvSpPr>
                <p:spPr bwMode="ltGray">
                  <a:xfrm>
                    <a:off x="4657"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endParaRPr lang="es-CL"/>
                  </a:p>
                </p:txBody>
              </p:sp>
              <p:sp>
                <p:nvSpPr>
                  <p:cNvPr id="22607" name="Freeform 79"/>
                  <p:cNvSpPr>
                    <a:spLocks/>
                  </p:cNvSpPr>
                  <p:nvPr/>
                </p:nvSpPr>
                <p:spPr bwMode="ltGray">
                  <a:xfrm>
                    <a:off x="4664"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endParaRPr lang="es-CL"/>
                  </a:p>
                </p:txBody>
              </p:sp>
              <p:sp>
                <p:nvSpPr>
                  <p:cNvPr id="22608" name="Freeform 80"/>
                  <p:cNvSpPr>
                    <a:spLocks/>
                  </p:cNvSpPr>
                  <p:nvPr/>
                </p:nvSpPr>
                <p:spPr bwMode="ltGray">
                  <a:xfrm>
                    <a:off x="4770"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endParaRPr lang="es-CL"/>
                  </a:p>
                </p:txBody>
              </p:sp>
              <p:sp>
                <p:nvSpPr>
                  <p:cNvPr id="22609" name="Freeform 81"/>
                  <p:cNvSpPr>
                    <a:spLocks/>
                  </p:cNvSpPr>
                  <p:nvPr/>
                </p:nvSpPr>
                <p:spPr bwMode="ltGray">
                  <a:xfrm>
                    <a:off x="4840"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endParaRPr lang="es-CL"/>
                  </a:p>
                </p:txBody>
              </p:sp>
              <p:sp>
                <p:nvSpPr>
                  <p:cNvPr id="22610" name="Freeform 82"/>
                  <p:cNvSpPr>
                    <a:spLocks/>
                  </p:cNvSpPr>
                  <p:nvPr/>
                </p:nvSpPr>
                <p:spPr bwMode="ltGray">
                  <a:xfrm>
                    <a:off x="4747"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endParaRPr lang="es-CL"/>
                  </a:p>
                </p:txBody>
              </p:sp>
              <p:sp>
                <p:nvSpPr>
                  <p:cNvPr id="22611" name="Freeform 83"/>
                  <p:cNvSpPr>
                    <a:spLocks/>
                  </p:cNvSpPr>
                  <p:nvPr/>
                </p:nvSpPr>
                <p:spPr bwMode="ltGray">
                  <a:xfrm>
                    <a:off x="4676"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endParaRPr lang="es-CL"/>
                  </a:p>
                </p:txBody>
              </p:sp>
              <p:sp>
                <p:nvSpPr>
                  <p:cNvPr id="22612" name="Freeform 84"/>
                  <p:cNvSpPr>
                    <a:spLocks/>
                  </p:cNvSpPr>
                  <p:nvPr/>
                </p:nvSpPr>
                <p:spPr bwMode="ltGray">
                  <a:xfrm>
                    <a:off x="4598"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endParaRPr lang="es-CL"/>
                  </a:p>
                </p:txBody>
              </p:sp>
              <p:sp>
                <p:nvSpPr>
                  <p:cNvPr id="22613" name="Freeform 85"/>
                  <p:cNvSpPr>
                    <a:spLocks/>
                  </p:cNvSpPr>
                  <p:nvPr/>
                </p:nvSpPr>
                <p:spPr bwMode="ltGray">
                  <a:xfrm>
                    <a:off x="4587"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endParaRPr lang="es-CL"/>
                  </a:p>
                </p:txBody>
              </p:sp>
              <p:sp>
                <p:nvSpPr>
                  <p:cNvPr id="22614" name="Freeform 86"/>
                  <p:cNvSpPr>
                    <a:spLocks/>
                  </p:cNvSpPr>
                  <p:nvPr/>
                </p:nvSpPr>
                <p:spPr bwMode="ltGray">
                  <a:xfrm>
                    <a:off x="4597"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endParaRPr lang="es-CL"/>
                  </a:p>
                </p:txBody>
              </p:sp>
              <p:sp>
                <p:nvSpPr>
                  <p:cNvPr id="22615" name="Freeform 87"/>
                  <p:cNvSpPr>
                    <a:spLocks/>
                  </p:cNvSpPr>
                  <p:nvPr/>
                </p:nvSpPr>
                <p:spPr bwMode="ltGray">
                  <a:xfrm>
                    <a:off x="4569"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endParaRPr lang="es-CL"/>
                  </a:p>
                </p:txBody>
              </p:sp>
              <p:sp>
                <p:nvSpPr>
                  <p:cNvPr id="22616" name="Freeform 88"/>
                  <p:cNvSpPr>
                    <a:spLocks/>
                  </p:cNvSpPr>
                  <p:nvPr/>
                </p:nvSpPr>
                <p:spPr bwMode="ltGray">
                  <a:xfrm>
                    <a:off x="4784"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endParaRPr lang="es-CL"/>
                  </a:p>
                </p:txBody>
              </p:sp>
              <p:sp>
                <p:nvSpPr>
                  <p:cNvPr id="22617" name="Freeform 89"/>
                  <p:cNvSpPr>
                    <a:spLocks/>
                  </p:cNvSpPr>
                  <p:nvPr/>
                </p:nvSpPr>
                <p:spPr bwMode="ltGray">
                  <a:xfrm>
                    <a:off x="4293" y="246"/>
                    <a:ext cx="438" cy="152"/>
                  </a:xfrm>
                  <a:custGeom>
                    <a:avLst/>
                    <a:gdLst/>
                    <a:ahLst/>
                    <a:cxnLst>
                      <a:cxn ang="0">
                        <a:pos x="73" y="1"/>
                      </a:cxn>
                      <a:cxn ang="0">
                        <a:pos x="438"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endParaRPr lang="es-CL"/>
                  </a:p>
                </p:txBody>
              </p:sp>
              <p:sp>
                <p:nvSpPr>
                  <p:cNvPr id="22618" name="Freeform 90"/>
                  <p:cNvSpPr>
                    <a:spLocks/>
                  </p:cNvSpPr>
                  <p:nvPr/>
                </p:nvSpPr>
                <p:spPr bwMode="ltGray">
                  <a:xfrm>
                    <a:off x="4731" y="240"/>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endParaRPr lang="es-CL"/>
                  </a:p>
                </p:txBody>
              </p:sp>
              <p:sp>
                <p:nvSpPr>
                  <p:cNvPr id="22619" name="Freeform 91"/>
                  <p:cNvSpPr>
                    <a:spLocks/>
                  </p:cNvSpPr>
                  <p:nvPr/>
                </p:nvSpPr>
                <p:spPr bwMode="ltGray">
                  <a:xfrm>
                    <a:off x="4719"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endParaRPr lang="es-CL"/>
                  </a:p>
                </p:txBody>
              </p:sp>
              <p:sp>
                <p:nvSpPr>
                  <p:cNvPr id="22620" name="Freeform 92"/>
                  <p:cNvSpPr>
                    <a:spLocks/>
                  </p:cNvSpPr>
                  <p:nvPr/>
                </p:nvSpPr>
                <p:spPr bwMode="ltGray">
                  <a:xfrm>
                    <a:off x="4656"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endParaRPr lang="es-CL"/>
                  </a:p>
                </p:txBody>
              </p:sp>
              <p:sp>
                <p:nvSpPr>
                  <p:cNvPr id="22621" name="Freeform 93"/>
                  <p:cNvSpPr>
                    <a:spLocks/>
                  </p:cNvSpPr>
                  <p:nvPr/>
                </p:nvSpPr>
                <p:spPr bwMode="ltGray">
                  <a:xfrm>
                    <a:off x="4709"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endParaRPr lang="es-CL"/>
                  </a:p>
                </p:txBody>
              </p:sp>
              <p:sp>
                <p:nvSpPr>
                  <p:cNvPr id="22622" name="Freeform 94"/>
                  <p:cNvSpPr>
                    <a:spLocks/>
                  </p:cNvSpPr>
                  <p:nvPr/>
                </p:nvSpPr>
                <p:spPr bwMode="ltGray">
                  <a:xfrm>
                    <a:off x="4261"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endParaRPr lang="es-CL"/>
                  </a:p>
                </p:txBody>
              </p:sp>
              <p:sp>
                <p:nvSpPr>
                  <p:cNvPr id="22623" name="Freeform 95"/>
                  <p:cNvSpPr>
                    <a:spLocks/>
                  </p:cNvSpPr>
                  <p:nvPr/>
                </p:nvSpPr>
                <p:spPr bwMode="ltGray">
                  <a:xfrm>
                    <a:off x="4322"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endParaRPr lang="es-CL"/>
                  </a:p>
                </p:txBody>
              </p:sp>
              <p:sp>
                <p:nvSpPr>
                  <p:cNvPr id="22624" name="Freeform 96"/>
                  <p:cNvSpPr>
                    <a:spLocks/>
                  </p:cNvSpPr>
                  <p:nvPr/>
                </p:nvSpPr>
                <p:spPr bwMode="ltGray">
                  <a:xfrm>
                    <a:off x="4588"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endParaRPr lang="es-CL"/>
                  </a:p>
                </p:txBody>
              </p:sp>
              <p:sp>
                <p:nvSpPr>
                  <p:cNvPr id="22625" name="Freeform 97"/>
                  <p:cNvSpPr>
                    <a:spLocks/>
                  </p:cNvSpPr>
                  <p:nvPr/>
                </p:nvSpPr>
                <p:spPr bwMode="ltGray">
                  <a:xfrm>
                    <a:off x="4639"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endParaRPr lang="es-CL"/>
                  </a:p>
                </p:txBody>
              </p:sp>
              <p:sp>
                <p:nvSpPr>
                  <p:cNvPr id="22626" name="Freeform 98"/>
                  <p:cNvSpPr>
                    <a:spLocks/>
                  </p:cNvSpPr>
                  <p:nvPr/>
                </p:nvSpPr>
                <p:spPr bwMode="ltGray">
                  <a:xfrm>
                    <a:off x="3709" y="315"/>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endParaRPr lang="es-CL"/>
                  </a:p>
                </p:txBody>
              </p:sp>
              <p:sp>
                <p:nvSpPr>
                  <p:cNvPr id="22627" name="Freeform 99"/>
                  <p:cNvSpPr>
                    <a:spLocks/>
                  </p:cNvSpPr>
                  <p:nvPr/>
                </p:nvSpPr>
                <p:spPr bwMode="ltGray">
                  <a:xfrm>
                    <a:off x="3877" y="448"/>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endParaRPr lang="es-CL"/>
                  </a:p>
                </p:txBody>
              </p:sp>
              <p:sp>
                <p:nvSpPr>
                  <p:cNvPr id="22628" name="Freeform 100"/>
                  <p:cNvSpPr>
                    <a:spLocks/>
                  </p:cNvSpPr>
                  <p:nvPr/>
                </p:nvSpPr>
                <p:spPr bwMode="ltGray">
                  <a:xfrm>
                    <a:off x="4164"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endParaRPr lang="es-CL"/>
                  </a:p>
                </p:txBody>
              </p:sp>
              <p:sp>
                <p:nvSpPr>
                  <p:cNvPr id="22629" name="Freeform 101"/>
                  <p:cNvSpPr>
                    <a:spLocks/>
                  </p:cNvSpPr>
                  <p:nvPr/>
                </p:nvSpPr>
                <p:spPr bwMode="ltGray">
                  <a:xfrm>
                    <a:off x="4155"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endParaRPr lang="es-CL"/>
                  </a:p>
                </p:txBody>
              </p:sp>
              <p:sp>
                <p:nvSpPr>
                  <p:cNvPr id="22630" name="Freeform 102"/>
                  <p:cNvSpPr>
                    <a:spLocks/>
                  </p:cNvSpPr>
                  <p:nvPr/>
                </p:nvSpPr>
                <p:spPr bwMode="ltGray">
                  <a:xfrm>
                    <a:off x="3760"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endParaRPr lang="es-CL"/>
                  </a:p>
                </p:txBody>
              </p:sp>
              <p:sp>
                <p:nvSpPr>
                  <p:cNvPr id="22631" name="Freeform 103"/>
                  <p:cNvSpPr>
                    <a:spLocks/>
                  </p:cNvSpPr>
                  <p:nvPr/>
                </p:nvSpPr>
                <p:spPr bwMode="ltGray">
                  <a:xfrm>
                    <a:off x="4062"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endParaRPr lang="es-CL"/>
                  </a:p>
                </p:txBody>
              </p:sp>
              <p:sp>
                <p:nvSpPr>
                  <p:cNvPr id="22632" name="Freeform 104"/>
                  <p:cNvSpPr>
                    <a:spLocks/>
                  </p:cNvSpPr>
                  <p:nvPr/>
                </p:nvSpPr>
                <p:spPr bwMode="ltGray">
                  <a:xfrm>
                    <a:off x="3861"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endParaRPr lang="es-CL"/>
                  </a:p>
                </p:txBody>
              </p:sp>
              <p:sp>
                <p:nvSpPr>
                  <p:cNvPr id="22633" name="Freeform 105"/>
                  <p:cNvSpPr>
                    <a:spLocks/>
                  </p:cNvSpPr>
                  <p:nvPr/>
                </p:nvSpPr>
                <p:spPr bwMode="ltGray">
                  <a:xfrm>
                    <a:off x="3981"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endParaRPr lang="es-CL"/>
                  </a:p>
                </p:txBody>
              </p:sp>
              <p:sp>
                <p:nvSpPr>
                  <p:cNvPr id="22634" name="Freeform 106"/>
                  <p:cNvSpPr>
                    <a:spLocks/>
                  </p:cNvSpPr>
                  <p:nvPr/>
                </p:nvSpPr>
                <p:spPr bwMode="ltGray">
                  <a:xfrm>
                    <a:off x="3966"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endParaRPr lang="es-CL"/>
                  </a:p>
                </p:txBody>
              </p:sp>
              <p:sp>
                <p:nvSpPr>
                  <p:cNvPr id="22635" name="Freeform 107"/>
                  <p:cNvSpPr>
                    <a:spLocks/>
                  </p:cNvSpPr>
                  <p:nvPr/>
                </p:nvSpPr>
                <p:spPr bwMode="ltGray">
                  <a:xfrm>
                    <a:off x="4028"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endParaRPr lang="es-CL"/>
                  </a:p>
                </p:txBody>
              </p:sp>
              <p:sp>
                <p:nvSpPr>
                  <p:cNvPr id="22636" name="Freeform 108"/>
                  <p:cNvSpPr>
                    <a:spLocks/>
                  </p:cNvSpPr>
                  <p:nvPr/>
                </p:nvSpPr>
                <p:spPr bwMode="ltGray">
                  <a:xfrm>
                    <a:off x="4083"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endParaRPr lang="es-CL"/>
                  </a:p>
                </p:txBody>
              </p:sp>
              <p:sp>
                <p:nvSpPr>
                  <p:cNvPr id="22637" name="Freeform 109"/>
                  <p:cNvSpPr>
                    <a:spLocks/>
                  </p:cNvSpPr>
                  <p:nvPr/>
                </p:nvSpPr>
                <p:spPr bwMode="ltGray">
                  <a:xfrm>
                    <a:off x="3936"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endParaRPr lang="es-CL"/>
                  </a:p>
                </p:txBody>
              </p:sp>
            </p:grpSp>
          </p:grpSp>
          <p:grpSp>
            <p:nvGrpSpPr>
              <p:cNvPr id="22638" name="Group 110"/>
              <p:cNvGrpSpPr>
                <a:grpSpLocks/>
              </p:cNvGrpSpPr>
              <p:nvPr/>
            </p:nvGrpSpPr>
            <p:grpSpPr bwMode="auto">
              <a:xfrm>
                <a:off x="798" y="111"/>
                <a:ext cx="4702" cy="418"/>
                <a:chOff x="798" y="255"/>
                <a:chExt cx="4702" cy="418"/>
              </a:xfrm>
            </p:grpSpPr>
            <p:sp>
              <p:nvSpPr>
                <p:cNvPr id="22639" name="Line 111"/>
                <p:cNvSpPr>
                  <a:spLocks noChangeShapeType="1"/>
                </p:cNvSpPr>
                <p:nvPr/>
              </p:nvSpPr>
              <p:spPr bwMode="white">
                <a:xfrm>
                  <a:off x="798" y="476"/>
                  <a:ext cx="4702" cy="0"/>
                </a:xfrm>
                <a:prstGeom prst="line">
                  <a:avLst/>
                </a:prstGeom>
                <a:noFill/>
                <a:ln w="9525">
                  <a:solidFill>
                    <a:schemeClr val="folHlink"/>
                  </a:solidFill>
                  <a:round/>
                  <a:headEnd/>
                  <a:tailEnd/>
                </a:ln>
                <a:effectLst/>
              </p:spPr>
              <p:txBody>
                <a:bodyPr wrap="none" anchor="ctr"/>
                <a:lstStyle/>
                <a:p>
                  <a:endParaRPr lang="es-CL"/>
                </a:p>
              </p:txBody>
            </p:sp>
            <p:sp>
              <p:nvSpPr>
                <p:cNvPr id="22640" name="Line 112"/>
                <p:cNvSpPr>
                  <a:spLocks noChangeShapeType="1"/>
                </p:cNvSpPr>
                <p:nvPr/>
              </p:nvSpPr>
              <p:spPr bwMode="white">
                <a:xfrm>
                  <a:off x="1026" y="255"/>
                  <a:ext cx="0" cy="418"/>
                </a:xfrm>
                <a:prstGeom prst="line">
                  <a:avLst/>
                </a:prstGeom>
                <a:noFill/>
                <a:ln w="9525">
                  <a:solidFill>
                    <a:schemeClr val="folHlink"/>
                  </a:solidFill>
                  <a:round/>
                  <a:headEnd/>
                  <a:tailEnd/>
                </a:ln>
                <a:effectLst/>
              </p:spPr>
              <p:txBody>
                <a:bodyPr wrap="none" anchor="ctr"/>
                <a:lstStyle/>
                <a:p>
                  <a:endParaRPr lang="es-CL"/>
                </a:p>
              </p:txBody>
            </p:sp>
            <p:sp>
              <p:nvSpPr>
                <p:cNvPr id="22641" name="Line 113"/>
                <p:cNvSpPr>
                  <a:spLocks noChangeShapeType="1"/>
                </p:cNvSpPr>
                <p:nvPr/>
              </p:nvSpPr>
              <p:spPr bwMode="white">
                <a:xfrm>
                  <a:off x="1254" y="255"/>
                  <a:ext cx="0" cy="418"/>
                </a:xfrm>
                <a:prstGeom prst="line">
                  <a:avLst/>
                </a:prstGeom>
                <a:noFill/>
                <a:ln w="9525">
                  <a:solidFill>
                    <a:schemeClr val="folHlink"/>
                  </a:solidFill>
                  <a:round/>
                  <a:headEnd/>
                  <a:tailEnd/>
                </a:ln>
                <a:effectLst/>
              </p:spPr>
              <p:txBody>
                <a:bodyPr wrap="none" anchor="ctr"/>
                <a:lstStyle/>
                <a:p>
                  <a:endParaRPr lang="es-CL"/>
                </a:p>
              </p:txBody>
            </p:sp>
            <p:sp>
              <p:nvSpPr>
                <p:cNvPr id="22642" name="Line 114"/>
                <p:cNvSpPr>
                  <a:spLocks noChangeShapeType="1"/>
                </p:cNvSpPr>
                <p:nvPr/>
              </p:nvSpPr>
              <p:spPr bwMode="white">
                <a:xfrm>
                  <a:off x="1482" y="255"/>
                  <a:ext cx="0" cy="418"/>
                </a:xfrm>
                <a:prstGeom prst="line">
                  <a:avLst/>
                </a:prstGeom>
                <a:noFill/>
                <a:ln w="9525">
                  <a:solidFill>
                    <a:schemeClr val="folHlink"/>
                  </a:solidFill>
                  <a:round/>
                  <a:headEnd/>
                  <a:tailEnd/>
                </a:ln>
                <a:effectLst/>
              </p:spPr>
              <p:txBody>
                <a:bodyPr wrap="none" anchor="ctr"/>
                <a:lstStyle/>
                <a:p>
                  <a:endParaRPr lang="es-CL"/>
                </a:p>
              </p:txBody>
            </p:sp>
            <p:sp>
              <p:nvSpPr>
                <p:cNvPr id="22643" name="Line 115"/>
                <p:cNvSpPr>
                  <a:spLocks noChangeShapeType="1"/>
                </p:cNvSpPr>
                <p:nvPr/>
              </p:nvSpPr>
              <p:spPr bwMode="white">
                <a:xfrm>
                  <a:off x="1710" y="255"/>
                  <a:ext cx="0" cy="418"/>
                </a:xfrm>
                <a:prstGeom prst="line">
                  <a:avLst/>
                </a:prstGeom>
                <a:noFill/>
                <a:ln w="9525">
                  <a:solidFill>
                    <a:schemeClr val="folHlink"/>
                  </a:solidFill>
                  <a:round/>
                  <a:headEnd/>
                  <a:tailEnd/>
                </a:ln>
                <a:effectLst/>
              </p:spPr>
              <p:txBody>
                <a:bodyPr wrap="none" anchor="ctr"/>
                <a:lstStyle/>
                <a:p>
                  <a:endParaRPr lang="es-CL"/>
                </a:p>
              </p:txBody>
            </p:sp>
            <p:sp>
              <p:nvSpPr>
                <p:cNvPr id="22644" name="Line 116"/>
                <p:cNvSpPr>
                  <a:spLocks noChangeShapeType="1"/>
                </p:cNvSpPr>
                <p:nvPr/>
              </p:nvSpPr>
              <p:spPr bwMode="white">
                <a:xfrm>
                  <a:off x="1938" y="255"/>
                  <a:ext cx="0" cy="418"/>
                </a:xfrm>
                <a:prstGeom prst="line">
                  <a:avLst/>
                </a:prstGeom>
                <a:noFill/>
                <a:ln w="9525">
                  <a:solidFill>
                    <a:schemeClr val="folHlink"/>
                  </a:solidFill>
                  <a:round/>
                  <a:headEnd/>
                  <a:tailEnd/>
                </a:ln>
                <a:effectLst/>
              </p:spPr>
              <p:txBody>
                <a:bodyPr wrap="none" anchor="ctr"/>
                <a:lstStyle/>
                <a:p>
                  <a:endParaRPr lang="es-CL"/>
                </a:p>
              </p:txBody>
            </p:sp>
            <p:sp>
              <p:nvSpPr>
                <p:cNvPr id="22645" name="Line 117"/>
                <p:cNvSpPr>
                  <a:spLocks noChangeShapeType="1"/>
                </p:cNvSpPr>
                <p:nvPr/>
              </p:nvSpPr>
              <p:spPr bwMode="white">
                <a:xfrm>
                  <a:off x="2166" y="255"/>
                  <a:ext cx="0" cy="418"/>
                </a:xfrm>
                <a:prstGeom prst="line">
                  <a:avLst/>
                </a:prstGeom>
                <a:noFill/>
                <a:ln w="9525">
                  <a:solidFill>
                    <a:schemeClr val="folHlink"/>
                  </a:solidFill>
                  <a:round/>
                  <a:headEnd/>
                  <a:tailEnd/>
                </a:ln>
                <a:effectLst/>
              </p:spPr>
              <p:txBody>
                <a:bodyPr wrap="none" anchor="ctr"/>
                <a:lstStyle/>
                <a:p>
                  <a:endParaRPr lang="es-CL"/>
                </a:p>
              </p:txBody>
            </p:sp>
            <p:sp>
              <p:nvSpPr>
                <p:cNvPr id="22646" name="Line 118"/>
                <p:cNvSpPr>
                  <a:spLocks noChangeShapeType="1"/>
                </p:cNvSpPr>
                <p:nvPr/>
              </p:nvSpPr>
              <p:spPr bwMode="white">
                <a:xfrm>
                  <a:off x="2394" y="255"/>
                  <a:ext cx="0" cy="418"/>
                </a:xfrm>
                <a:prstGeom prst="line">
                  <a:avLst/>
                </a:prstGeom>
                <a:noFill/>
                <a:ln w="9525">
                  <a:solidFill>
                    <a:schemeClr val="folHlink"/>
                  </a:solidFill>
                  <a:round/>
                  <a:headEnd/>
                  <a:tailEnd/>
                </a:ln>
                <a:effectLst/>
              </p:spPr>
              <p:txBody>
                <a:bodyPr wrap="none" anchor="ctr"/>
                <a:lstStyle/>
                <a:p>
                  <a:endParaRPr lang="es-CL"/>
                </a:p>
              </p:txBody>
            </p:sp>
            <p:sp>
              <p:nvSpPr>
                <p:cNvPr id="22647" name="Line 119"/>
                <p:cNvSpPr>
                  <a:spLocks noChangeShapeType="1"/>
                </p:cNvSpPr>
                <p:nvPr/>
              </p:nvSpPr>
              <p:spPr bwMode="white">
                <a:xfrm>
                  <a:off x="2622" y="255"/>
                  <a:ext cx="0" cy="418"/>
                </a:xfrm>
                <a:prstGeom prst="line">
                  <a:avLst/>
                </a:prstGeom>
                <a:noFill/>
                <a:ln w="9525">
                  <a:solidFill>
                    <a:schemeClr val="folHlink"/>
                  </a:solidFill>
                  <a:round/>
                  <a:headEnd/>
                  <a:tailEnd/>
                </a:ln>
                <a:effectLst/>
              </p:spPr>
              <p:txBody>
                <a:bodyPr wrap="none" anchor="ctr"/>
                <a:lstStyle/>
                <a:p>
                  <a:endParaRPr lang="es-CL"/>
                </a:p>
              </p:txBody>
            </p:sp>
            <p:sp>
              <p:nvSpPr>
                <p:cNvPr id="22648" name="Line 120"/>
                <p:cNvSpPr>
                  <a:spLocks noChangeShapeType="1"/>
                </p:cNvSpPr>
                <p:nvPr/>
              </p:nvSpPr>
              <p:spPr bwMode="white">
                <a:xfrm>
                  <a:off x="2850" y="255"/>
                  <a:ext cx="0" cy="418"/>
                </a:xfrm>
                <a:prstGeom prst="line">
                  <a:avLst/>
                </a:prstGeom>
                <a:noFill/>
                <a:ln w="9525">
                  <a:solidFill>
                    <a:schemeClr val="folHlink"/>
                  </a:solidFill>
                  <a:round/>
                  <a:headEnd/>
                  <a:tailEnd/>
                </a:ln>
                <a:effectLst/>
              </p:spPr>
              <p:txBody>
                <a:bodyPr wrap="none" anchor="ctr"/>
                <a:lstStyle/>
                <a:p>
                  <a:endParaRPr lang="es-CL"/>
                </a:p>
              </p:txBody>
            </p:sp>
            <p:sp>
              <p:nvSpPr>
                <p:cNvPr id="22649" name="Line 121"/>
                <p:cNvSpPr>
                  <a:spLocks noChangeShapeType="1"/>
                </p:cNvSpPr>
                <p:nvPr/>
              </p:nvSpPr>
              <p:spPr bwMode="white">
                <a:xfrm>
                  <a:off x="3078" y="255"/>
                  <a:ext cx="0" cy="418"/>
                </a:xfrm>
                <a:prstGeom prst="line">
                  <a:avLst/>
                </a:prstGeom>
                <a:noFill/>
                <a:ln w="9525">
                  <a:solidFill>
                    <a:schemeClr val="folHlink"/>
                  </a:solidFill>
                  <a:round/>
                  <a:headEnd/>
                  <a:tailEnd/>
                </a:ln>
                <a:effectLst/>
              </p:spPr>
              <p:txBody>
                <a:bodyPr wrap="none" anchor="ctr"/>
                <a:lstStyle/>
                <a:p>
                  <a:endParaRPr lang="es-CL"/>
                </a:p>
              </p:txBody>
            </p:sp>
            <p:sp>
              <p:nvSpPr>
                <p:cNvPr id="22650" name="Line 122"/>
                <p:cNvSpPr>
                  <a:spLocks noChangeShapeType="1"/>
                </p:cNvSpPr>
                <p:nvPr/>
              </p:nvSpPr>
              <p:spPr bwMode="white">
                <a:xfrm>
                  <a:off x="3306" y="255"/>
                  <a:ext cx="0" cy="418"/>
                </a:xfrm>
                <a:prstGeom prst="line">
                  <a:avLst/>
                </a:prstGeom>
                <a:noFill/>
                <a:ln w="9525">
                  <a:solidFill>
                    <a:schemeClr val="folHlink"/>
                  </a:solidFill>
                  <a:round/>
                  <a:headEnd/>
                  <a:tailEnd/>
                </a:ln>
                <a:effectLst/>
              </p:spPr>
              <p:txBody>
                <a:bodyPr wrap="none" anchor="ctr"/>
                <a:lstStyle/>
                <a:p>
                  <a:endParaRPr lang="es-CL"/>
                </a:p>
              </p:txBody>
            </p:sp>
            <p:sp>
              <p:nvSpPr>
                <p:cNvPr id="22651" name="Line 123"/>
                <p:cNvSpPr>
                  <a:spLocks noChangeShapeType="1"/>
                </p:cNvSpPr>
                <p:nvPr/>
              </p:nvSpPr>
              <p:spPr bwMode="white">
                <a:xfrm>
                  <a:off x="3534" y="255"/>
                  <a:ext cx="0" cy="418"/>
                </a:xfrm>
                <a:prstGeom prst="line">
                  <a:avLst/>
                </a:prstGeom>
                <a:noFill/>
                <a:ln w="9525">
                  <a:solidFill>
                    <a:schemeClr val="folHlink"/>
                  </a:solidFill>
                  <a:round/>
                  <a:headEnd/>
                  <a:tailEnd/>
                </a:ln>
                <a:effectLst/>
              </p:spPr>
              <p:txBody>
                <a:bodyPr wrap="none" anchor="ctr"/>
                <a:lstStyle/>
                <a:p>
                  <a:endParaRPr lang="es-CL"/>
                </a:p>
              </p:txBody>
            </p:sp>
            <p:sp>
              <p:nvSpPr>
                <p:cNvPr id="22652" name="Line 124"/>
                <p:cNvSpPr>
                  <a:spLocks noChangeShapeType="1"/>
                </p:cNvSpPr>
                <p:nvPr/>
              </p:nvSpPr>
              <p:spPr bwMode="white">
                <a:xfrm>
                  <a:off x="3762" y="255"/>
                  <a:ext cx="0" cy="418"/>
                </a:xfrm>
                <a:prstGeom prst="line">
                  <a:avLst/>
                </a:prstGeom>
                <a:noFill/>
                <a:ln w="9525">
                  <a:solidFill>
                    <a:schemeClr val="folHlink"/>
                  </a:solidFill>
                  <a:round/>
                  <a:headEnd/>
                  <a:tailEnd/>
                </a:ln>
                <a:effectLst/>
              </p:spPr>
              <p:txBody>
                <a:bodyPr wrap="none" anchor="ctr"/>
                <a:lstStyle/>
                <a:p>
                  <a:endParaRPr lang="es-CL"/>
                </a:p>
              </p:txBody>
            </p:sp>
            <p:sp>
              <p:nvSpPr>
                <p:cNvPr id="22653" name="Line 125"/>
                <p:cNvSpPr>
                  <a:spLocks noChangeShapeType="1"/>
                </p:cNvSpPr>
                <p:nvPr/>
              </p:nvSpPr>
              <p:spPr bwMode="white">
                <a:xfrm>
                  <a:off x="3990" y="255"/>
                  <a:ext cx="0" cy="418"/>
                </a:xfrm>
                <a:prstGeom prst="line">
                  <a:avLst/>
                </a:prstGeom>
                <a:noFill/>
                <a:ln w="9525">
                  <a:solidFill>
                    <a:schemeClr val="folHlink"/>
                  </a:solidFill>
                  <a:round/>
                  <a:headEnd/>
                  <a:tailEnd/>
                </a:ln>
                <a:effectLst/>
              </p:spPr>
              <p:txBody>
                <a:bodyPr wrap="none" anchor="ctr"/>
                <a:lstStyle/>
                <a:p>
                  <a:endParaRPr lang="es-CL"/>
                </a:p>
              </p:txBody>
            </p:sp>
            <p:sp>
              <p:nvSpPr>
                <p:cNvPr id="22654" name="Line 126"/>
                <p:cNvSpPr>
                  <a:spLocks noChangeShapeType="1"/>
                </p:cNvSpPr>
                <p:nvPr/>
              </p:nvSpPr>
              <p:spPr bwMode="white">
                <a:xfrm>
                  <a:off x="4218" y="255"/>
                  <a:ext cx="0" cy="418"/>
                </a:xfrm>
                <a:prstGeom prst="line">
                  <a:avLst/>
                </a:prstGeom>
                <a:noFill/>
                <a:ln w="9525">
                  <a:solidFill>
                    <a:schemeClr val="folHlink"/>
                  </a:solidFill>
                  <a:round/>
                  <a:headEnd/>
                  <a:tailEnd/>
                </a:ln>
                <a:effectLst/>
              </p:spPr>
              <p:txBody>
                <a:bodyPr wrap="none" anchor="ctr"/>
                <a:lstStyle/>
                <a:p>
                  <a:endParaRPr lang="es-CL"/>
                </a:p>
              </p:txBody>
            </p:sp>
            <p:sp>
              <p:nvSpPr>
                <p:cNvPr id="22655" name="Line 127"/>
                <p:cNvSpPr>
                  <a:spLocks noChangeShapeType="1"/>
                </p:cNvSpPr>
                <p:nvPr/>
              </p:nvSpPr>
              <p:spPr bwMode="white">
                <a:xfrm>
                  <a:off x="4446" y="255"/>
                  <a:ext cx="0" cy="418"/>
                </a:xfrm>
                <a:prstGeom prst="line">
                  <a:avLst/>
                </a:prstGeom>
                <a:noFill/>
                <a:ln w="9525">
                  <a:solidFill>
                    <a:schemeClr val="folHlink"/>
                  </a:solidFill>
                  <a:round/>
                  <a:headEnd/>
                  <a:tailEnd/>
                </a:ln>
                <a:effectLst/>
              </p:spPr>
              <p:txBody>
                <a:bodyPr wrap="none" anchor="ctr"/>
                <a:lstStyle/>
                <a:p>
                  <a:endParaRPr lang="es-CL"/>
                </a:p>
              </p:txBody>
            </p:sp>
            <p:sp>
              <p:nvSpPr>
                <p:cNvPr id="22656" name="Line 128"/>
                <p:cNvSpPr>
                  <a:spLocks noChangeShapeType="1"/>
                </p:cNvSpPr>
                <p:nvPr/>
              </p:nvSpPr>
              <p:spPr bwMode="white">
                <a:xfrm>
                  <a:off x="4674" y="255"/>
                  <a:ext cx="0" cy="418"/>
                </a:xfrm>
                <a:prstGeom prst="line">
                  <a:avLst/>
                </a:prstGeom>
                <a:noFill/>
                <a:ln w="9525">
                  <a:solidFill>
                    <a:schemeClr val="folHlink"/>
                  </a:solidFill>
                  <a:round/>
                  <a:headEnd/>
                  <a:tailEnd/>
                </a:ln>
                <a:effectLst/>
              </p:spPr>
              <p:txBody>
                <a:bodyPr wrap="none" anchor="ctr"/>
                <a:lstStyle/>
                <a:p>
                  <a:endParaRPr lang="es-CL"/>
                </a:p>
              </p:txBody>
            </p:sp>
            <p:sp>
              <p:nvSpPr>
                <p:cNvPr id="22657" name="Line 129"/>
                <p:cNvSpPr>
                  <a:spLocks noChangeShapeType="1"/>
                </p:cNvSpPr>
                <p:nvPr/>
              </p:nvSpPr>
              <p:spPr bwMode="white">
                <a:xfrm>
                  <a:off x="4902" y="255"/>
                  <a:ext cx="0" cy="418"/>
                </a:xfrm>
                <a:prstGeom prst="line">
                  <a:avLst/>
                </a:prstGeom>
                <a:noFill/>
                <a:ln w="9525">
                  <a:solidFill>
                    <a:schemeClr val="folHlink"/>
                  </a:solidFill>
                  <a:round/>
                  <a:headEnd/>
                  <a:tailEnd/>
                </a:ln>
                <a:effectLst/>
              </p:spPr>
              <p:txBody>
                <a:bodyPr wrap="none" anchor="ctr"/>
                <a:lstStyle/>
                <a:p>
                  <a:endParaRPr lang="es-CL"/>
                </a:p>
              </p:txBody>
            </p:sp>
            <p:sp>
              <p:nvSpPr>
                <p:cNvPr id="22658" name="Line 130"/>
                <p:cNvSpPr>
                  <a:spLocks noChangeShapeType="1"/>
                </p:cNvSpPr>
                <p:nvPr/>
              </p:nvSpPr>
              <p:spPr bwMode="white">
                <a:xfrm>
                  <a:off x="5130" y="255"/>
                  <a:ext cx="0" cy="418"/>
                </a:xfrm>
                <a:prstGeom prst="line">
                  <a:avLst/>
                </a:prstGeom>
                <a:noFill/>
                <a:ln w="9525">
                  <a:solidFill>
                    <a:schemeClr val="folHlink"/>
                  </a:solidFill>
                  <a:round/>
                  <a:headEnd/>
                  <a:tailEnd/>
                </a:ln>
                <a:effectLst/>
              </p:spPr>
              <p:txBody>
                <a:bodyPr wrap="none" anchor="ctr"/>
                <a:lstStyle/>
                <a:p>
                  <a:endParaRPr lang="es-CL"/>
                </a:p>
              </p:txBody>
            </p:sp>
            <p:sp>
              <p:nvSpPr>
                <p:cNvPr id="22659" name="Line 131"/>
                <p:cNvSpPr>
                  <a:spLocks noChangeShapeType="1"/>
                </p:cNvSpPr>
                <p:nvPr/>
              </p:nvSpPr>
              <p:spPr bwMode="white">
                <a:xfrm>
                  <a:off x="5358" y="255"/>
                  <a:ext cx="0" cy="418"/>
                </a:xfrm>
                <a:prstGeom prst="line">
                  <a:avLst/>
                </a:prstGeom>
                <a:noFill/>
                <a:ln w="9525">
                  <a:solidFill>
                    <a:schemeClr val="folHlink"/>
                  </a:solidFill>
                  <a:round/>
                  <a:headEnd/>
                  <a:tailEnd/>
                </a:ln>
                <a:effectLst/>
              </p:spPr>
              <p:txBody>
                <a:bodyPr wrap="none" anchor="ctr"/>
                <a:lstStyle/>
                <a:p>
                  <a:endParaRPr lang="es-CL"/>
                </a:p>
              </p:txBody>
            </p:sp>
          </p:grpSp>
          <p:grpSp>
            <p:nvGrpSpPr>
              <p:cNvPr id="22660" name="Group 132"/>
              <p:cNvGrpSpPr>
                <a:grpSpLocks/>
              </p:cNvGrpSpPr>
              <p:nvPr/>
            </p:nvGrpSpPr>
            <p:grpSpPr bwMode="auto">
              <a:xfrm>
                <a:off x="1208" y="109"/>
                <a:ext cx="3694" cy="423"/>
                <a:chOff x="1034" y="245"/>
                <a:chExt cx="3694" cy="423"/>
              </a:xfrm>
            </p:grpSpPr>
            <p:sp>
              <p:nvSpPr>
                <p:cNvPr id="22661" name="Line 133"/>
                <p:cNvSpPr>
                  <a:spLocks noChangeShapeType="1"/>
                </p:cNvSpPr>
                <p:nvPr/>
              </p:nvSpPr>
              <p:spPr bwMode="ltGray">
                <a:xfrm>
                  <a:off x="2676" y="246"/>
                  <a:ext cx="0" cy="142"/>
                </a:xfrm>
                <a:prstGeom prst="line">
                  <a:avLst/>
                </a:prstGeom>
                <a:noFill/>
                <a:ln w="9525">
                  <a:solidFill>
                    <a:schemeClr val="hlink"/>
                  </a:solidFill>
                  <a:round/>
                  <a:headEnd/>
                  <a:tailEnd/>
                </a:ln>
                <a:effectLst/>
              </p:spPr>
              <p:txBody>
                <a:bodyPr wrap="none" anchor="ctr"/>
                <a:lstStyle/>
                <a:p>
                  <a:endParaRPr lang="es-CL"/>
                </a:p>
              </p:txBody>
            </p:sp>
            <p:sp>
              <p:nvSpPr>
                <p:cNvPr id="22662" name="Line 134"/>
                <p:cNvSpPr>
                  <a:spLocks noChangeShapeType="1"/>
                </p:cNvSpPr>
                <p:nvPr/>
              </p:nvSpPr>
              <p:spPr bwMode="ltGray">
                <a:xfrm>
                  <a:off x="2798" y="468"/>
                  <a:ext cx="70" cy="0"/>
                </a:xfrm>
                <a:prstGeom prst="line">
                  <a:avLst/>
                </a:prstGeom>
                <a:noFill/>
                <a:ln w="9525">
                  <a:solidFill>
                    <a:schemeClr val="hlink"/>
                  </a:solidFill>
                  <a:round/>
                  <a:headEnd/>
                  <a:tailEnd/>
                </a:ln>
                <a:effectLst/>
              </p:spPr>
              <p:txBody>
                <a:bodyPr wrap="none" anchor="ctr"/>
                <a:lstStyle/>
                <a:p>
                  <a:endParaRPr lang="es-CL"/>
                </a:p>
              </p:txBody>
            </p:sp>
            <p:sp>
              <p:nvSpPr>
                <p:cNvPr id="22663" name="Line 135"/>
                <p:cNvSpPr>
                  <a:spLocks noChangeShapeType="1"/>
                </p:cNvSpPr>
                <p:nvPr/>
              </p:nvSpPr>
              <p:spPr bwMode="ltGray">
                <a:xfrm>
                  <a:off x="2904" y="486"/>
                  <a:ext cx="0" cy="28"/>
                </a:xfrm>
                <a:prstGeom prst="line">
                  <a:avLst/>
                </a:prstGeom>
                <a:noFill/>
                <a:ln w="9525">
                  <a:solidFill>
                    <a:schemeClr val="hlink"/>
                  </a:solidFill>
                  <a:round/>
                  <a:headEnd/>
                  <a:tailEnd/>
                </a:ln>
                <a:effectLst/>
              </p:spPr>
              <p:txBody>
                <a:bodyPr wrap="none" anchor="ctr"/>
                <a:lstStyle/>
                <a:p>
                  <a:endParaRPr lang="es-CL"/>
                </a:p>
              </p:txBody>
            </p:sp>
            <p:sp>
              <p:nvSpPr>
                <p:cNvPr id="22664" name="Line 136"/>
                <p:cNvSpPr>
                  <a:spLocks noChangeShapeType="1"/>
                </p:cNvSpPr>
                <p:nvPr/>
              </p:nvSpPr>
              <p:spPr bwMode="ltGray">
                <a:xfrm>
                  <a:off x="3132" y="586"/>
                  <a:ext cx="0" cy="79"/>
                </a:xfrm>
                <a:prstGeom prst="line">
                  <a:avLst/>
                </a:prstGeom>
                <a:noFill/>
                <a:ln w="9525">
                  <a:solidFill>
                    <a:schemeClr val="hlink"/>
                  </a:solidFill>
                  <a:round/>
                  <a:headEnd/>
                  <a:tailEnd/>
                </a:ln>
                <a:effectLst/>
              </p:spPr>
              <p:txBody>
                <a:bodyPr wrap="none" anchor="ctr"/>
                <a:lstStyle/>
                <a:p>
                  <a:endParaRPr lang="es-CL"/>
                </a:p>
              </p:txBody>
            </p:sp>
            <p:sp>
              <p:nvSpPr>
                <p:cNvPr id="22665" name="Line 137"/>
                <p:cNvSpPr>
                  <a:spLocks noChangeShapeType="1"/>
                </p:cNvSpPr>
                <p:nvPr/>
              </p:nvSpPr>
              <p:spPr bwMode="ltGray">
                <a:xfrm>
                  <a:off x="3816" y="358"/>
                  <a:ext cx="0" cy="180"/>
                </a:xfrm>
                <a:prstGeom prst="line">
                  <a:avLst/>
                </a:prstGeom>
                <a:noFill/>
                <a:ln w="9525">
                  <a:solidFill>
                    <a:schemeClr val="hlink"/>
                  </a:solidFill>
                  <a:round/>
                  <a:headEnd/>
                  <a:tailEnd/>
                </a:ln>
                <a:effectLst/>
              </p:spPr>
              <p:txBody>
                <a:bodyPr wrap="none" anchor="ctr"/>
                <a:lstStyle/>
                <a:p>
                  <a:endParaRPr lang="es-CL"/>
                </a:p>
              </p:txBody>
            </p:sp>
            <p:sp>
              <p:nvSpPr>
                <p:cNvPr id="22666" name="Line 138"/>
                <p:cNvSpPr>
                  <a:spLocks noChangeShapeType="1"/>
                </p:cNvSpPr>
                <p:nvPr/>
              </p:nvSpPr>
              <p:spPr bwMode="ltGray">
                <a:xfrm>
                  <a:off x="3722" y="468"/>
                  <a:ext cx="348" cy="0"/>
                </a:xfrm>
                <a:prstGeom prst="line">
                  <a:avLst/>
                </a:prstGeom>
                <a:noFill/>
                <a:ln w="9525">
                  <a:solidFill>
                    <a:schemeClr val="hlink"/>
                  </a:solidFill>
                  <a:round/>
                  <a:headEnd/>
                  <a:tailEnd/>
                </a:ln>
                <a:effectLst/>
              </p:spPr>
              <p:txBody>
                <a:bodyPr wrap="none" anchor="ctr"/>
                <a:lstStyle/>
                <a:p>
                  <a:endParaRPr lang="es-CL"/>
                </a:p>
              </p:txBody>
            </p:sp>
            <p:sp>
              <p:nvSpPr>
                <p:cNvPr id="22667" name="Line 139"/>
                <p:cNvSpPr>
                  <a:spLocks noChangeShapeType="1"/>
                </p:cNvSpPr>
                <p:nvPr/>
              </p:nvSpPr>
              <p:spPr bwMode="ltGray">
                <a:xfrm>
                  <a:off x="4044" y="372"/>
                  <a:ext cx="0" cy="294"/>
                </a:xfrm>
                <a:prstGeom prst="line">
                  <a:avLst/>
                </a:prstGeom>
                <a:noFill/>
                <a:ln w="9525">
                  <a:solidFill>
                    <a:schemeClr val="hlink"/>
                  </a:solidFill>
                  <a:round/>
                  <a:headEnd/>
                  <a:tailEnd/>
                </a:ln>
                <a:effectLst/>
              </p:spPr>
              <p:txBody>
                <a:bodyPr wrap="none" anchor="ctr"/>
                <a:lstStyle/>
                <a:p>
                  <a:endParaRPr lang="es-CL"/>
                </a:p>
              </p:txBody>
            </p:sp>
            <p:sp>
              <p:nvSpPr>
                <p:cNvPr id="22668" name="Line 140"/>
                <p:cNvSpPr>
                  <a:spLocks noChangeShapeType="1"/>
                </p:cNvSpPr>
                <p:nvPr/>
              </p:nvSpPr>
              <p:spPr bwMode="ltGray">
                <a:xfrm flipV="1">
                  <a:off x="4046" y="248"/>
                  <a:ext cx="0" cy="50"/>
                </a:xfrm>
                <a:prstGeom prst="line">
                  <a:avLst/>
                </a:prstGeom>
                <a:noFill/>
                <a:ln w="9525">
                  <a:solidFill>
                    <a:schemeClr val="hlink"/>
                  </a:solidFill>
                  <a:round/>
                  <a:headEnd/>
                  <a:tailEnd/>
                </a:ln>
                <a:effectLst/>
              </p:spPr>
              <p:txBody>
                <a:bodyPr wrap="none" anchor="ctr"/>
                <a:lstStyle/>
                <a:p>
                  <a:endParaRPr lang="es-CL"/>
                </a:p>
              </p:txBody>
            </p:sp>
            <p:sp>
              <p:nvSpPr>
                <p:cNvPr id="22669" name="Line 141"/>
                <p:cNvSpPr>
                  <a:spLocks noChangeShapeType="1"/>
                </p:cNvSpPr>
                <p:nvPr/>
              </p:nvSpPr>
              <p:spPr bwMode="ltGray">
                <a:xfrm flipV="1">
                  <a:off x="4272" y="246"/>
                  <a:ext cx="0" cy="182"/>
                </a:xfrm>
                <a:prstGeom prst="line">
                  <a:avLst/>
                </a:prstGeom>
                <a:noFill/>
                <a:ln w="9525">
                  <a:solidFill>
                    <a:schemeClr val="hlink"/>
                  </a:solidFill>
                  <a:round/>
                  <a:headEnd/>
                  <a:tailEnd/>
                </a:ln>
                <a:effectLst/>
              </p:spPr>
              <p:txBody>
                <a:bodyPr wrap="none" anchor="ctr"/>
                <a:lstStyle/>
                <a:p>
                  <a:endParaRPr lang="es-CL"/>
                </a:p>
              </p:txBody>
            </p:sp>
            <p:sp>
              <p:nvSpPr>
                <p:cNvPr id="22670" name="Line 142"/>
                <p:cNvSpPr>
                  <a:spLocks noChangeShapeType="1"/>
                </p:cNvSpPr>
                <p:nvPr/>
              </p:nvSpPr>
              <p:spPr bwMode="ltGray">
                <a:xfrm flipH="1">
                  <a:off x="4422" y="468"/>
                  <a:ext cx="78" cy="0"/>
                </a:xfrm>
                <a:prstGeom prst="line">
                  <a:avLst/>
                </a:prstGeom>
                <a:noFill/>
                <a:ln w="9525">
                  <a:solidFill>
                    <a:schemeClr val="hlink"/>
                  </a:solidFill>
                  <a:round/>
                  <a:headEnd/>
                  <a:tailEnd/>
                </a:ln>
                <a:effectLst/>
              </p:spPr>
              <p:txBody>
                <a:bodyPr wrap="none" anchor="ctr"/>
                <a:lstStyle/>
                <a:p>
                  <a:endParaRPr lang="es-CL"/>
                </a:p>
              </p:txBody>
            </p:sp>
            <p:sp>
              <p:nvSpPr>
                <p:cNvPr id="22671" name="Line 143"/>
                <p:cNvSpPr>
                  <a:spLocks noChangeShapeType="1"/>
                </p:cNvSpPr>
                <p:nvPr/>
              </p:nvSpPr>
              <p:spPr bwMode="ltGray">
                <a:xfrm flipH="1">
                  <a:off x="4290" y="468"/>
                  <a:ext cx="62" cy="0"/>
                </a:xfrm>
                <a:prstGeom prst="line">
                  <a:avLst/>
                </a:prstGeom>
                <a:noFill/>
                <a:ln w="9525">
                  <a:solidFill>
                    <a:schemeClr val="hlink"/>
                  </a:solidFill>
                  <a:round/>
                  <a:headEnd/>
                  <a:tailEnd/>
                </a:ln>
                <a:effectLst/>
              </p:spPr>
              <p:txBody>
                <a:bodyPr wrap="none" anchor="ctr"/>
                <a:lstStyle/>
                <a:p>
                  <a:endParaRPr lang="es-CL"/>
                </a:p>
              </p:txBody>
            </p:sp>
            <p:sp>
              <p:nvSpPr>
                <p:cNvPr id="22672" name="Line 144"/>
                <p:cNvSpPr>
                  <a:spLocks noChangeShapeType="1"/>
                </p:cNvSpPr>
                <p:nvPr/>
              </p:nvSpPr>
              <p:spPr bwMode="ltGray">
                <a:xfrm flipV="1">
                  <a:off x="4500" y="246"/>
                  <a:ext cx="0" cy="270"/>
                </a:xfrm>
                <a:prstGeom prst="line">
                  <a:avLst/>
                </a:prstGeom>
                <a:noFill/>
                <a:ln w="9525">
                  <a:solidFill>
                    <a:schemeClr val="hlink"/>
                  </a:solidFill>
                  <a:round/>
                  <a:headEnd/>
                  <a:tailEnd/>
                </a:ln>
                <a:effectLst/>
              </p:spPr>
              <p:txBody>
                <a:bodyPr wrap="none" anchor="ctr"/>
                <a:lstStyle/>
                <a:p>
                  <a:endParaRPr lang="es-CL"/>
                </a:p>
              </p:txBody>
            </p:sp>
            <p:sp>
              <p:nvSpPr>
                <p:cNvPr id="22673" name="Line 145"/>
                <p:cNvSpPr>
                  <a:spLocks noChangeShapeType="1"/>
                </p:cNvSpPr>
                <p:nvPr/>
              </p:nvSpPr>
              <p:spPr bwMode="ltGray">
                <a:xfrm>
                  <a:off x="4728" y="606"/>
                  <a:ext cx="0" cy="34"/>
                </a:xfrm>
                <a:prstGeom prst="line">
                  <a:avLst/>
                </a:prstGeom>
                <a:noFill/>
                <a:ln w="9525">
                  <a:solidFill>
                    <a:schemeClr val="hlink"/>
                  </a:solidFill>
                  <a:round/>
                  <a:headEnd/>
                  <a:tailEnd/>
                </a:ln>
                <a:effectLst/>
              </p:spPr>
              <p:txBody>
                <a:bodyPr wrap="none" anchor="ctr"/>
                <a:lstStyle/>
                <a:p>
                  <a:endParaRPr lang="es-CL"/>
                </a:p>
              </p:txBody>
            </p:sp>
            <p:sp>
              <p:nvSpPr>
                <p:cNvPr id="22674" name="Line 146"/>
                <p:cNvSpPr>
                  <a:spLocks noChangeShapeType="1"/>
                </p:cNvSpPr>
                <p:nvPr/>
              </p:nvSpPr>
              <p:spPr bwMode="ltGray">
                <a:xfrm>
                  <a:off x="1992" y="250"/>
                  <a:ext cx="0" cy="62"/>
                </a:xfrm>
                <a:prstGeom prst="line">
                  <a:avLst/>
                </a:prstGeom>
                <a:noFill/>
                <a:ln w="9525">
                  <a:solidFill>
                    <a:schemeClr val="hlink"/>
                  </a:solidFill>
                  <a:round/>
                  <a:headEnd/>
                  <a:tailEnd/>
                </a:ln>
                <a:effectLst/>
              </p:spPr>
              <p:txBody>
                <a:bodyPr wrap="none" anchor="ctr"/>
                <a:lstStyle/>
                <a:p>
                  <a:endParaRPr lang="es-CL"/>
                </a:p>
              </p:txBody>
            </p:sp>
            <p:sp>
              <p:nvSpPr>
                <p:cNvPr id="22675" name="Line 147"/>
                <p:cNvSpPr>
                  <a:spLocks noChangeShapeType="1"/>
                </p:cNvSpPr>
                <p:nvPr/>
              </p:nvSpPr>
              <p:spPr bwMode="ltGray">
                <a:xfrm>
                  <a:off x="1764" y="247"/>
                  <a:ext cx="0" cy="337"/>
                </a:xfrm>
                <a:prstGeom prst="line">
                  <a:avLst/>
                </a:prstGeom>
                <a:noFill/>
                <a:ln w="9525">
                  <a:solidFill>
                    <a:schemeClr val="hlink"/>
                  </a:solidFill>
                  <a:round/>
                  <a:headEnd/>
                  <a:tailEnd/>
                </a:ln>
                <a:effectLst/>
              </p:spPr>
              <p:txBody>
                <a:bodyPr wrap="none" anchor="ctr"/>
                <a:lstStyle/>
                <a:p>
                  <a:endParaRPr lang="es-CL"/>
                </a:p>
              </p:txBody>
            </p:sp>
            <p:sp>
              <p:nvSpPr>
                <p:cNvPr id="22676" name="Line 148"/>
                <p:cNvSpPr>
                  <a:spLocks noChangeShapeType="1"/>
                </p:cNvSpPr>
                <p:nvPr/>
              </p:nvSpPr>
              <p:spPr bwMode="ltGray">
                <a:xfrm flipH="1">
                  <a:off x="1738" y="468"/>
                  <a:ext cx="68" cy="0"/>
                </a:xfrm>
                <a:prstGeom prst="line">
                  <a:avLst/>
                </a:prstGeom>
                <a:noFill/>
                <a:ln w="9525">
                  <a:solidFill>
                    <a:schemeClr val="hlink"/>
                  </a:solidFill>
                  <a:round/>
                  <a:headEnd/>
                  <a:tailEnd/>
                </a:ln>
                <a:effectLst/>
              </p:spPr>
              <p:txBody>
                <a:bodyPr wrap="none" anchor="ctr"/>
                <a:lstStyle/>
                <a:p>
                  <a:endParaRPr lang="es-CL"/>
                </a:p>
              </p:txBody>
            </p:sp>
            <p:sp>
              <p:nvSpPr>
                <p:cNvPr id="22677" name="Line 149"/>
                <p:cNvSpPr>
                  <a:spLocks noChangeShapeType="1"/>
                </p:cNvSpPr>
                <p:nvPr/>
              </p:nvSpPr>
              <p:spPr bwMode="ltGray">
                <a:xfrm>
                  <a:off x="1604" y="468"/>
                  <a:ext cx="60" cy="0"/>
                </a:xfrm>
                <a:prstGeom prst="line">
                  <a:avLst/>
                </a:prstGeom>
                <a:noFill/>
                <a:ln w="9525">
                  <a:solidFill>
                    <a:schemeClr val="hlink"/>
                  </a:solidFill>
                  <a:round/>
                  <a:headEnd/>
                  <a:tailEnd/>
                </a:ln>
                <a:effectLst/>
              </p:spPr>
              <p:txBody>
                <a:bodyPr wrap="none" anchor="ctr"/>
                <a:lstStyle/>
                <a:p>
                  <a:endParaRPr lang="es-CL"/>
                </a:p>
              </p:txBody>
            </p:sp>
            <p:sp>
              <p:nvSpPr>
                <p:cNvPr id="22678" name="Line 150"/>
                <p:cNvSpPr>
                  <a:spLocks noChangeShapeType="1"/>
                </p:cNvSpPr>
                <p:nvPr/>
              </p:nvSpPr>
              <p:spPr bwMode="ltGray">
                <a:xfrm flipH="1">
                  <a:off x="1404" y="468"/>
                  <a:ext cx="82" cy="0"/>
                </a:xfrm>
                <a:prstGeom prst="line">
                  <a:avLst/>
                </a:prstGeom>
                <a:noFill/>
                <a:ln w="9525">
                  <a:solidFill>
                    <a:schemeClr val="hlink"/>
                  </a:solidFill>
                  <a:round/>
                  <a:headEnd/>
                  <a:tailEnd/>
                </a:ln>
                <a:effectLst/>
              </p:spPr>
              <p:txBody>
                <a:bodyPr wrap="none" anchor="ctr"/>
                <a:lstStyle/>
                <a:p>
                  <a:endParaRPr lang="es-CL"/>
                </a:p>
              </p:txBody>
            </p:sp>
            <p:sp>
              <p:nvSpPr>
                <p:cNvPr id="22679" name="Line 151"/>
                <p:cNvSpPr>
                  <a:spLocks noChangeShapeType="1"/>
                </p:cNvSpPr>
                <p:nvPr/>
              </p:nvSpPr>
              <p:spPr bwMode="ltGray">
                <a:xfrm>
                  <a:off x="1034" y="468"/>
                  <a:ext cx="348" cy="0"/>
                </a:xfrm>
                <a:prstGeom prst="line">
                  <a:avLst/>
                </a:prstGeom>
                <a:noFill/>
                <a:ln w="9525">
                  <a:solidFill>
                    <a:schemeClr val="hlink"/>
                  </a:solidFill>
                  <a:round/>
                  <a:headEnd/>
                  <a:tailEnd/>
                </a:ln>
                <a:effectLst/>
              </p:spPr>
              <p:txBody>
                <a:bodyPr wrap="none" anchor="ctr"/>
                <a:lstStyle/>
                <a:p>
                  <a:endParaRPr lang="es-CL"/>
                </a:p>
              </p:txBody>
            </p:sp>
            <p:sp>
              <p:nvSpPr>
                <p:cNvPr id="22680" name="Line 152"/>
                <p:cNvSpPr>
                  <a:spLocks noChangeShapeType="1"/>
                </p:cNvSpPr>
                <p:nvPr/>
              </p:nvSpPr>
              <p:spPr bwMode="ltGray">
                <a:xfrm>
                  <a:off x="1306" y="370"/>
                  <a:ext cx="0" cy="298"/>
                </a:xfrm>
                <a:prstGeom prst="line">
                  <a:avLst/>
                </a:prstGeom>
                <a:noFill/>
                <a:ln w="9525">
                  <a:solidFill>
                    <a:schemeClr val="hlink"/>
                  </a:solidFill>
                  <a:round/>
                  <a:headEnd/>
                  <a:tailEnd/>
                </a:ln>
                <a:effectLst/>
              </p:spPr>
              <p:txBody>
                <a:bodyPr wrap="none" anchor="ctr"/>
                <a:lstStyle/>
                <a:p>
                  <a:endParaRPr lang="es-CL"/>
                </a:p>
              </p:txBody>
            </p:sp>
            <p:sp>
              <p:nvSpPr>
                <p:cNvPr id="22681" name="Line 153"/>
                <p:cNvSpPr>
                  <a:spLocks noChangeShapeType="1"/>
                </p:cNvSpPr>
                <p:nvPr/>
              </p:nvSpPr>
              <p:spPr bwMode="ltGray">
                <a:xfrm>
                  <a:off x="1080" y="388"/>
                  <a:ext cx="0" cy="156"/>
                </a:xfrm>
                <a:prstGeom prst="line">
                  <a:avLst/>
                </a:prstGeom>
                <a:noFill/>
                <a:ln w="9525">
                  <a:solidFill>
                    <a:schemeClr val="hlink"/>
                  </a:solidFill>
                  <a:round/>
                  <a:headEnd/>
                  <a:tailEnd/>
                </a:ln>
                <a:effectLst/>
              </p:spPr>
              <p:txBody>
                <a:bodyPr wrap="none" anchor="ctr"/>
                <a:lstStyle/>
                <a:p>
                  <a:endParaRPr lang="es-CL"/>
                </a:p>
              </p:txBody>
            </p:sp>
            <p:sp>
              <p:nvSpPr>
                <p:cNvPr id="22682" name="Line 154"/>
                <p:cNvSpPr>
                  <a:spLocks noChangeShapeType="1"/>
                </p:cNvSpPr>
                <p:nvPr/>
              </p:nvSpPr>
              <p:spPr bwMode="ltGray">
                <a:xfrm flipH="1" flipV="1">
                  <a:off x="1308" y="245"/>
                  <a:ext cx="0" cy="27"/>
                </a:xfrm>
                <a:prstGeom prst="line">
                  <a:avLst/>
                </a:prstGeom>
                <a:noFill/>
                <a:ln w="9525">
                  <a:solidFill>
                    <a:schemeClr val="hlink"/>
                  </a:solidFill>
                  <a:round/>
                  <a:headEnd/>
                  <a:tailEnd/>
                </a:ln>
                <a:effectLst/>
              </p:spPr>
              <p:txBody>
                <a:bodyPr wrap="none" anchor="ctr"/>
                <a:lstStyle/>
                <a:p>
                  <a:endParaRPr lang="es-CL"/>
                </a:p>
              </p:txBody>
            </p:sp>
            <p:sp>
              <p:nvSpPr>
                <p:cNvPr id="22683" name="Line 155"/>
                <p:cNvSpPr>
                  <a:spLocks noChangeShapeType="1"/>
                </p:cNvSpPr>
                <p:nvPr/>
              </p:nvSpPr>
              <p:spPr bwMode="ltGray">
                <a:xfrm>
                  <a:off x="1536" y="316"/>
                  <a:ext cx="0" cy="96"/>
                </a:xfrm>
                <a:prstGeom prst="line">
                  <a:avLst/>
                </a:prstGeom>
                <a:noFill/>
                <a:ln w="9525">
                  <a:solidFill>
                    <a:schemeClr val="hlink"/>
                  </a:solidFill>
                  <a:round/>
                  <a:headEnd/>
                  <a:tailEnd/>
                </a:ln>
                <a:effectLst/>
              </p:spPr>
              <p:txBody>
                <a:bodyPr wrap="none" anchor="ctr"/>
                <a:lstStyle/>
                <a:p>
                  <a:endParaRPr lang="es-CL"/>
                </a:p>
              </p:txBody>
            </p:sp>
            <p:sp>
              <p:nvSpPr>
                <p:cNvPr id="22684" name="Line 156"/>
                <p:cNvSpPr>
                  <a:spLocks noChangeShapeType="1"/>
                </p:cNvSpPr>
                <p:nvPr/>
              </p:nvSpPr>
              <p:spPr bwMode="ltGray">
                <a:xfrm flipV="1">
                  <a:off x="1536" y="247"/>
                  <a:ext cx="0" cy="22"/>
                </a:xfrm>
                <a:prstGeom prst="line">
                  <a:avLst/>
                </a:prstGeom>
                <a:noFill/>
                <a:ln w="9525">
                  <a:solidFill>
                    <a:schemeClr val="hlink"/>
                  </a:solidFill>
                  <a:round/>
                  <a:headEnd/>
                  <a:tailEnd/>
                </a:ln>
                <a:effectLst/>
              </p:spPr>
              <p:txBody>
                <a:bodyPr wrap="none" anchor="ctr"/>
                <a:lstStyle/>
                <a:p>
                  <a:endParaRPr lang="es-CL"/>
                </a:p>
              </p:txBody>
            </p:sp>
            <p:sp>
              <p:nvSpPr>
                <p:cNvPr id="22685" name="Line 157"/>
                <p:cNvSpPr>
                  <a:spLocks noChangeShapeType="1"/>
                </p:cNvSpPr>
                <p:nvPr/>
              </p:nvSpPr>
              <p:spPr bwMode="ltGray">
                <a:xfrm>
                  <a:off x="4095" y="467"/>
                  <a:ext cx="80" cy="0"/>
                </a:xfrm>
                <a:prstGeom prst="line">
                  <a:avLst/>
                </a:prstGeom>
                <a:noFill/>
                <a:ln w="9525">
                  <a:solidFill>
                    <a:schemeClr val="hlink"/>
                  </a:solidFill>
                  <a:round/>
                  <a:headEnd/>
                  <a:tailEnd/>
                </a:ln>
                <a:effectLst/>
              </p:spPr>
              <p:txBody>
                <a:bodyPr wrap="none" anchor="ctr"/>
                <a:lstStyle/>
                <a:p>
                  <a:endParaRPr lang="es-CL"/>
                </a:p>
              </p:txBody>
            </p:sp>
          </p:grpSp>
        </p:grpSp>
        <p:pic>
          <p:nvPicPr>
            <p:cNvPr id="22689" name="Picture 161" descr="earth"/>
            <p:cNvPicPr>
              <a:picLocks noChangeAspect="1" noChangeArrowheads="1"/>
            </p:cNvPicPr>
            <p:nvPr userDrawn="1"/>
          </p:nvPicPr>
          <p:blipFill>
            <a:blip r:embed="rId13" cstate="print">
              <a:clrChange>
                <a:clrFrom>
                  <a:srgbClr val="000000"/>
                </a:clrFrom>
                <a:clrTo>
                  <a:srgbClr val="000000">
                    <a:alpha val="0"/>
                  </a:srgbClr>
                </a:clrTo>
              </a:clrChange>
            </a:blip>
            <a:srcRect/>
            <a:stretch>
              <a:fillRect/>
            </a:stretch>
          </p:blipFill>
          <p:spPr bwMode="auto">
            <a:xfrm>
              <a:off x="165" y="55"/>
              <a:ext cx="562" cy="524"/>
            </a:xfrm>
            <a:prstGeom prst="rect">
              <a:avLst/>
            </a:prstGeom>
            <a:noFill/>
          </p:spPr>
        </p:pic>
      </p:gr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fontAlgn="base" hangingPunct="1">
        <a:spcBef>
          <a:spcPct val="0"/>
        </a:spcBef>
        <a:spcAft>
          <a:spcPct val="0"/>
        </a:spcAft>
        <a:defRPr sz="4400" i="1">
          <a:solidFill>
            <a:schemeClr val="tx2"/>
          </a:solidFill>
          <a:latin typeface="+mj-lt"/>
          <a:ea typeface="+mj-ea"/>
          <a:cs typeface="+mj-cs"/>
        </a:defRPr>
      </a:lvl1pPr>
      <a:lvl2pPr algn="l" rtl="0" eaLnBrk="1" fontAlgn="base" hangingPunct="1">
        <a:spcBef>
          <a:spcPct val="0"/>
        </a:spcBef>
        <a:spcAft>
          <a:spcPct val="0"/>
        </a:spcAft>
        <a:defRPr sz="4400" i="1">
          <a:solidFill>
            <a:schemeClr val="tx2"/>
          </a:solidFill>
          <a:latin typeface="Times New Roman" pitchFamily="18" charset="0"/>
          <a:cs typeface="Arial" charset="0"/>
        </a:defRPr>
      </a:lvl2pPr>
      <a:lvl3pPr algn="l" rtl="0" eaLnBrk="1" fontAlgn="base" hangingPunct="1">
        <a:spcBef>
          <a:spcPct val="0"/>
        </a:spcBef>
        <a:spcAft>
          <a:spcPct val="0"/>
        </a:spcAft>
        <a:defRPr sz="4400" i="1">
          <a:solidFill>
            <a:schemeClr val="tx2"/>
          </a:solidFill>
          <a:latin typeface="Times New Roman" pitchFamily="18" charset="0"/>
          <a:cs typeface="Arial" charset="0"/>
        </a:defRPr>
      </a:lvl3pPr>
      <a:lvl4pPr algn="l" rtl="0" eaLnBrk="1" fontAlgn="base" hangingPunct="1">
        <a:spcBef>
          <a:spcPct val="0"/>
        </a:spcBef>
        <a:spcAft>
          <a:spcPct val="0"/>
        </a:spcAft>
        <a:defRPr sz="4400" i="1">
          <a:solidFill>
            <a:schemeClr val="tx2"/>
          </a:solidFill>
          <a:latin typeface="Times New Roman" pitchFamily="18" charset="0"/>
          <a:cs typeface="Arial" charset="0"/>
        </a:defRPr>
      </a:lvl4pPr>
      <a:lvl5pPr algn="l" rtl="0" eaLnBrk="1" fontAlgn="base" hangingPunct="1">
        <a:spcBef>
          <a:spcPct val="0"/>
        </a:spcBef>
        <a:spcAft>
          <a:spcPct val="0"/>
        </a:spcAft>
        <a:defRPr sz="4400" i="1">
          <a:solidFill>
            <a:schemeClr val="tx2"/>
          </a:solidFill>
          <a:latin typeface="Times New Roman" pitchFamily="18" charset="0"/>
          <a:cs typeface="Arial" charset="0"/>
        </a:defRPr>
      </a:lvl5pPr>
      <a:lvl6pPr marL="457200" algn="l" rtl="0" eaLnBrk="1" fontAlgn="base" hangingPunct="1">
        <a:spcBef>
          <a:spcPct val="0"/>
        </a:spcBef>
        <a:spcAft>
          <a:spcPct val="0"/>
        </a:spcAft>
        <a:defRPr sz="4400" i="1">
          <a:solidFill>
            <a:schemeClr val="tx2"/>
          </a:solidFill>
          <a:latin typeface="Times New Roman" pitchFamily="18" charset="0"/>
          <a:cs typeface="Arial" charset="0"/>
        </a:defRPr>
      </a:lvl6pPr>
      <a:lvl7pPr marL="914400" algn="l" rtl="0" eaLnBrk="1" fontAlgn="base" hangingPunct="1">
        <a:spcBef>
          <a:spcPct val="0"/>
        </a:spcBef>
        <a:spcAft>
          <a:spcPct val="0"/>
        </a:spcAft>
        <a:defRPr sz="4400" i="1">
          <a:solidFill>
            <a:schemeClr val="tx2"/>
          </a:solidFill>
          <a:latin typeface="Times New Roman" pitchFamily="18" charset="0"/>
          <a:cs typeface="Arial" charset="0"/>
        </a:defRPr>
      </a:lvl7pPr>
      <a:lvl8pPr marL="1371600" algn="l" rtl="0" eaLnBrk="1" fontAlgn="base" hangingPunct="1">
        <a:spcBef>
          <a:spcPct val="0"/>
        </a:spcBef>
        <a:spcAft>
          <a:spcPct val="0"/>
        </a:spcAft>
        <a:defRPr sz="4400" i="1">
          <a:solidFill>
            <a:schemeClr val="tx2"/>
          </a:solidFill>
          <a:latin typeface="Times New Roman" pitchFamily="18" charset="0"/>
          <a:cs typeface="Arial" charset="0"/>
        </a:defRPr>
      </a:lvl8pPr>
      <a:lvl9pPr marL="1828800" algn="l" rtl="0" eaLnBrk="1" fontAlgn="base" hangingPunct="1">
        <a:spcBef>
          <a:spcPct val="0"/>
        </a:spcBef>
        <a:spcAft>
          <a:spcPct val="0"/>
        </a:spcAft>
        <a:defRPr sz="4400" i="1">
          <a:solidFill>
            <a:schemeClr val="tx2"/>
          </a:solidFill>
          <a:latin typeface="Times New Roman" pitchFamily="18" charset="0"/>
          <a:cs typeface="Arial" charset="0"/>
        </a:defRPr>
      </a:lvl9pPr>
    </p:titleStyle>
    <p:bodyStyle>
      <a:lvl1pPr marL="342900" indent="-342900" algn="l" rtl="0" eaLnBrk="1" fontAlgn="base" hangingPunct="1">
        <a:spcBef>
          <a:spcPct val="20000"/>
        </a:spcBef>
        <a:spcAft>
          <a:spcPct val="0"/>
        </a:spcAft>
        <a:buBlip>
          <a:blip r:embed="rId14"/>
        </a:buBlip>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75000"/>
        <a:buBlip>
          <a:blip r:embed="rId15"/>
        </a:buBlip>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apuntes21.com/" TargetMode="External"/><Relationship Id="rId2" Type="http://schemas.openxmlformats.org/officeDocument/2006/relationships/hyperlink" Target="http://www.rincondelvago.com/" TargetMode="External"/><Relationship Id="rId1" Type="http://schemas.openxmlformats.org/officeDocument/2006/relationships/slideLayout" Target="../slideLayouts/slideLayout7.xml"/><Relationship Id="rId4" Type="http://schemas.openxmlformats.org/officeDocument/2006/relationships/hyperlink" Target="http://www.monografias.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828800" y="1828800"/>
            <a:ext cx="6934200" cy="3760440"/>
          </a:xfrm>
        </p:spPr>
        <p:txBody>
          <a:bodyPr/>
          <a:lstStyle/>
          <a:p>
            <a:pPr algn="ctr"/>
            <a:r>
              <a:rPr lang="es-ES" dirty="0" smtClean="0">
                <a:solidFill>
                  <a:srgbClr val="002060"/>
                </a:solidFill>
                <a:latin typeface="Arial" pitchFamily="34" charset="0"/>
                <a:cs typeface="Arial" pitchFamily="34" charset="0"/>
              </a:rPr>
              <a:t/>
            </a:r>
            <a:br>
              <a:rPr lang="es-ES" dirty="0" smtClean="0">
                <a:solidFill>
                  <a:srgbClr val="002060"/>
                </a:solidFill>
                <a:latin typeface="Arial" pitchFamily="34" charset="0"/>
                <a:cs typeface="Arial" pitchFamily="34" charset="0"/>
              </a:rPr>
            </a:br>
            <a:r>
              <a:rPr lang="es-ES" dirty="0" smtClean="0">
                <a:solidFill>
                  <a:srgbClr val="002060"/>
                </a:solidFill>
                <a:latin typeface="Arial" pitchFamily="34" charset="0"/>
                <a:cs typeface="Arial" pitchFamily="34" charset="0"/>
              </a:rPr>
              <a:t> </a:t>
            </a:r>
            <a:br>
              <a:rPr lang="es-ES" dirty="0" smtClean="0">
                <a:solidFill>
                  <a:srgbClr val="002060"/>
                </a:solidFill>
                <a:latin typeface="Arial" pitchFamily="34" charset="0"/>
                <a:cs typeface="Arial" pitchFamily="34" charset="0"/>
              </a:rPr>
            </a:br>
            <a:r>
              <a:rPr lang="es-ES" sz="4000" b="1" i="0" dirty="0" smtClean="0">
                <a:solidFill>
                  <a:srgbClr val="002060"/>
                </a:solidFill>
                <a:latin typeface="Arial" pitchFamily="34" charset="0"/>
                <a:cs typeface="Arial" pitchFamily="34" charset="0"/>
              </a:rPr>
              <a:t>FRAUDE Y CORRUPCIÓN EN EDUCACIÓN</a:t>
            </a:r>
            <a:r>
              <a:rPr lang="es-ES" b="1" i="0" dirty="0" smtClean="0">
                <a:solidFill>
                  <a:srgbClr val="002060"/>
                </a:solidFill>
                <a:latin typeface="Arial" pitchFamily="34" charset="0"/>
                <a:cs typeface="Arial" pitchFamily="34" charset="0"/>
              </a:rPr>
              <a:t/>
            </a:r>
            <a:br>
              <a:rPr lang="es-ES" b="1" i="0" dirty="0" smtClean="0">
                <a:solidFill>
                  <a:srgbClr val="002060"/>
                </a:solidFill>
                <a:latin typeface="Arial" pitchFamily="34" charset="0"/>
                <a:cs typeface="Arial" pitchFamily="34" charset="0"/>
              </a:rPr>
            </a:br>
            <a:r>
              <a:rPr lang="es-ES" sz="1000" b="1" i="0" dirty="0" smtClean="0">
                <a:solidFill>
                  <a:srgbClr val="002060"/>
                </a:solidFill>
                <a:latin typeface="Arial" pitchFamily="34" charset="0"/>
                <a:cs typeface="Arial" pitchFamily="34" charset="0"/>
              </a:rPr>
              <a:t/>
            </a:r>
            <a:br>
              <a:rPr lang="es-ES" sz="1000" b="1" i="0" dirty="0" smtClean="0">
                <a:solidFill>
                  <a:srgbClr val="002060"/>
                </a:solidFill>
                <a:latin typeface="Arial" pitchFamily="34" charset="0"/>
                <a:cs typeface="Arial" pitchFamily="34" charset="0"/>
              </a:rPr>
            </a:br>
            <a:r>
              <a:rPr lang="es-ES" sz="1600" b="1" i="0" dirty="0" smtClean="0">
                <a:solidFill>
                  <a:srgbClr val="002060"/>
                </a:solidFill>
                <a:latin typeface="Arial" pitchFamily="34" charset="0"/>
                <a:cs typeface="Arial" pitchFamily="34" charset="0"/>
              </a:rPr>
              <a:t>Dr. Juan Carlos Torrego Seijo</a:t>
            </a:r>
            <a:r>
              <a:rPr lang="es-ES" sz="1200" b="1" i="0" dirty="0" smtClean="0">
                <a:solidFill>
                  <a:srgbClr val="002060"/>
                </a:solidFill>
                <a:latin typeface="Arial" pitchFamily="34" charset="0"/>
                <a:cs typeface="Arial" pitchFamily="34" charset="0"/>
              </a:rPr>
              <a:t/>
            </a:r>
            <a:br>
              <a:rPr lang="es-ES" sz="1200" b="1" i="0" dirty="0" smtClean="0">
                <a:solidFill>
                  <a:srgbClr val="002060"/>
                </a:solidFill>
                <a:latin typeface="Arial" pitchFamily="34" charset="0"/>
                <a:cs typeface="Arial" pitchFamily="34" charset="0"/>
              </a:rPr>
            </a:br>
            <a:r>
              <a:rPr lang="es-ES" sz="1200" b="1" i="0" dirty="0" smtClean="0">
                <a:solidFill>
                  <a:srgbClr val="002060"/>
                </a:solidFill>
                <a:latin typeface="Arial" pitchFamily="34" charset="0"/>
                <a:cs typeface="Arial" pitchFamily="34" charset="0"/>
              </a:rPr>
              <a:t/>
            </a:r>
            <a:br>
              <a:rPr lang="es-ES" sz="1200" b="1" i="0" dirty="0" smtClean="0">
                <a:solidFill>
                  <a:srgbClr val="002060"/>
                </a:solidFill>
                <a:latin typeface="Arial" pitchFamily="34" charset="0"/>
                <a:cs typeface="Arial" pitchFamily="34" charset="0"/>
              </a:rPr>
            </a:br>
            <a:r>
              <a:rPr lang="es-ES" sz="1200" b="1" i="0" dirty="0" err="1" smtClean="0">
                <a:solidFill>
                  <a:srgbClr val="002060"/>
                </a:solidFill>
                <a:latin typeface="Arial" pitchFamily="34" charset="0"/>
                <a:cs typeface="Arial" pitchFamily="34" charset="0"/>
              </a:rPr>
              <a:t>Maritza</a:t>
            </a:r>
            <a:r>
              <a:rPr lang="es-ES" sz="1200" b="1" i="0" dirty="0" smtClean="0">
                <a:solidFill>
                  <a:srgbClr val="002060"/>
                </a:solidFill>
                <a:latin typeface="Arial" pitchFamily="34" charset="0"/>
                <a:cs typeface="Arial" pitchFamily="34" charset="0"/>
              </a:rPr>
              <a:t> </a:t>
            </a:r>
            <a:r>
              <a:rPr lang="es-ES" sz="1200" b="1" i="0" dirty="0" err="1" smtClean="0">
                <a:solidFill>
                  <a:srgbClr val="002060"/>
                </a:solidFill>
                <a:latin typeface="Arial" pitchFamily="34" charset="0"/>
                <a:cs typeface="Arial" pitchFamily="34" charset="0"/>
              </a:rPr>
              <a:t>Basualto</a:t>
            </a:r>
            <a:r>
              <a:rPr lang="es-ES" sz="1200" b="1" i="0" dirty="0" smtClean="0">
                <a:solidFill>
                  <a:srgbClr val="002060"/>
                </a:solidFill>
                <a:latin typeface="Arial" pitchFamily="34" charset="0"/>
                <a:cs typeface="Arial" pitchFamily="34" charset="0"/>
              </a:rPr>
              <a:t/>
            </a:r>
            <a:br>
              <a:rPr lang="es-ES" sz="1200" b="1" i="0" dirty="0" smtClean="0">
                <a:solidFill>
                  <a:srgbClr val="002060"/>
                </a:solidFill>
                <a:latin typeface="Arial" pitchFamily="34" charset="0"/>
                <a:cs typeface="Arial" pitchFamily="34" charset="0"/>
              </a:rPr>
            </a:br>
            <a:r>
              <a:rPr lang="es-ES" sz="1200" b="1" i="0" dirty="0" smtClean="0">
                <a:solidFill>
                  <a:srgbClr val="002060"/>
                </a:solidFill>
                <a:latin typeface="Arial" pitchFamily="34" charset="0"/>
                <a:cs typeface="Arial" pitchFamily="34" charset="0"/>
              </a:rPr>
              <a:t>Eduardo Carmona</a:t>
            </a:r>
            <a:br>
              <a:rPr lang="es-ES" sz="1200" b="1" i="0" dirty="0" smtClean="0">
                <a:solidFill>
                  <a:srgbClr val="002060"/>
                </a:solidFill>
                <a:latin typeface="Arial" pitchFamily="34" charset="0"/>
                <a:cs typeface="Arial" pitchFamily="34" charset="0"/>
              </a:rPr>
            </a:br>
            <a:r>
              <a:rPr lang="es-ES" sz="1200" b="1" i="0" dirty="0" smtClean="0">
                <a:solidFill>
                  <a:srgbClr val="002060"/>
                </a:solidFill>
                <a:latin typeface="Arial" pitchFamily="34" charset="0"/>
                <a:cs typeface="Arial" pitchFamily="34" charset="0"/>
              </a:rPr>
              <a:t>Francisco </a:t>
            </a:r>
            <a:r>
              <a:rPr lang="es-ES" sz="1200" b="1" i="0" dirty="0" err="1" smtClean="0">
                <a:solidFill>
                  <a:srgbClr val="002060"/>
                </a:solidFill>
                <a:latin typeface="Arial" pitchFamily="34" charset="0"/>
                <a:cs typeface="Arial" pitchFamily="34" charset="0"/>
              </a:rPr>
              <a:t>Gárate</a:t>
            </a:r>
            <a:r>
              <a:rPr lang="es-ES" sz="1200" b="1" i="0" dirty="0" smtClean="0">
                <a:solidFill>
                  <a:srgbClr val="002060"/>
                </a:solidFill>
                <a:latin typeface="Arial" pitchFamily="34" charset="0"/>
                <a:cs typeface="Arial" pitchFamily="34" charset="0"/>
              </a:rPr>
              <a:t/>
            </a:r>
            <a:br>
              <a:rPr lang="es-ES" sz="1200" b="1" i="0" dirty="0" smtClean="0">
                <a:solidFill>
                  <a:srgbClr val="002060"/>
                </a:solidFill>
                <a:latin typeface="Arial" pitchFamily="34" charset="0"/>
                <a:cs typeface="Arial" pitchFamily="34" charset="0"/>
              </a:rPr>
            </a:br>
            <a:r>
              <a:rPr lang="es-ES" sz="1200" b="1" i="0" dirty="0" smtClean="0">
                <a:solidFill>
                  <a:srgbClr val="002060"/>
                </a:solidFill>
                <a:latin typeface="Arial" pitchFamily="34" charset="0"/>
                <a:cs typeface="Arial" pitchFamily="34" charset="0"/>
              </a:rPr>
              <a:t>Marco Navarro</a:t>
            </a:r>
            <a:br>
              <a:rPr lang="es-ES" sz="1200" b="1" i="0" dirty="0" smtClean="0">
                <a:solidFill>
                  <a:srgbClr val="002060"/>
                </a:solidFill>
                <a:latin typeface="Arial" pitchFamily="34" charset="0"/>
                <a:cs typeface="Arial" pitchFamily="34" charset="0"/>
              </a:rPr>
            </a:br>
            <a:r>
              <a:rPr lang="es-ES" sz="1200" b="1" i="0" dirty="0" smtClean="0">
                <a:solidFill>
                  <a:srgbClr val="002060"/>
                </a:solidFill>
                <a:latin typeface="Arial" pitchFamily="34" charset="0"/>
                <a:cs typeface="Arial" pitchFamily="34" charset="0"/>
              </a:rPr>
              <a:t/>
            </a:r>
            <a:br>
              <a:rPr lang="es-ES" sz="1200" b="1" i="0" dirty="0" smtClean="0">
                <a:solidFill>
                  <a:srgbClr val="002060"/>
                </a:solidFill>
                <a:latin typeface="Arial" pitchFamily="34" charset="0"/>
                <a:cs typeface="Arial" pitchFamily="34" charset="0"/>
              </a:rPr>
            </a:br>
            <a:r>
              <a:rPr lang="es-ES" sz="1200" b="1" i="0" dirty="0" smtClean="0">
                <a:solidFill>
                  <a:srgbClr val="002060"/>
                </a:solidFill>
                <a:latin typeface="Arial" pitchFamily="34" charset="0"/>
                <a:cs typeface="Arial" pitchFamily="34" charset="0"/>
              </a:rPr>
              <a:t>DOCTORADO PLANIFICACIÓN E INNOVACIÓN EDUCATIVA 2013</a:t>
            </a:r>
            <a:br>
              <a:rPr lang="es-ES" sz="1200" b="1" i="0" dirty="0" smtClean="0">
                <a:solidFill>
                  <a:srgbClr val="002060"/>
                </a:solidFill>
                <a:latin typeface="Arial" pitchFamily="34" charset="0"/>
                <a:cs typeface="Arial" pitchFamily="34" charset="0"/>
              </a:rPr>
            </a:br>
            <a:r>
              <a:rPr lang="es-ES" sz="1200" b="1" i="0" dirty="0" smtClean="0">
                <a:solidFill>
                  <a:srgbClr val="002060"/>
                </a:solidFill>
                <a:latin typeface="Arial" pitchFamily="34" charset="0"/>
                <a:cs typeface="Arial" pitchFamily="34" charset="0"/>
              </a:rPr>
              <a:t>UNIVERSIDAD DE ALCALÁ</a:t>
            </a:r>
            <a:r>
              <a:rPr lang="es-CL" b="1" i="0" dirty="0" smtClean="0">
                <a:solidFill>
                  <a:srgbClr val="002060"/>
                </a:solidFill>
                <a:latin typeface="Arial" pitchFamily="34" charset="0"/>
                <a:cs typeface="Arial" pitchFamily="34" charset="0"/>
              </a:rPr>
              <a:t/>
            </a:r>
            <a:br>
              <a:rPr lang="es-CL" b="1" i="0" dirty="0" smtClean="0">
                <a:solidFill>
                  <a:srgbClr val="002060"/>
                </a:solidFill>
                <a:latin typeface="Arial" pitchFamily="34" charset="0"/>
                <a:cs typeface="Arial" pitchFamily="34" charset="0"/>
              </a:rPr>
            </a:br>
            <a:endParaRPr lang="es-CL" b="1" i="0" dirty="0">
              <a:solidFill>
                <a:srgbClr val="002060"/>
              </a:solidFill>
              <a:latin typeface="Arial" pitchFamily="34" charset="0"/>
              <a:cs typeface="Arial" pitchFamily="34" charset="0"/>
            </a:endParaRPr>
          </a:p>
        </p:txBody>
      </p:sp>
      <p:sp>
        <p:nvSpPr>
          <p:cNvPr id="3" name="2 Subtítulo"/>
          <p:cNvSpPr>
            <a:spLocks noGrp="1"/>
          </p:cNvSpPr>
          <p:nvPr>
            <p:ph type="subTitle" idx="1"/>
          </p:nvPr>
        </p:nvSpPr>
        <p:spPr/>
        <p:txBody>
          <a:bodyPr/>
          <a:lstStyle/>
          <a:p>
            <a:pPr algn="r"/>
            <a:endParaRPr lang="es-ES" sz="1000" dirty="0" smtClean="0">
              <a:solidFill>
                <a:srgbClr val="002060"/>
              </a:solidFill>
              <a:latin typeface="Arial" pitchFamily="34" charset="0"/>
              <a:cs typeface="Arial" pitchFamily="34" charset="0"/>
            </a:endParaRPr>
          </a:p>
          <a:p>
            <a:pPr algn="r"/>
            <a:endParaRPr lang="es-ES" sz="1000" dirty="0">
              <a:solidFill>
                <a:srgbClr val="002060"/>
              </a:solidFill>
              <a:latin typeface="Arial" pitchFamily="34" charset="0"/>
              <a:cs typeface="Arial" pitchFamily="34" charset="0"/>
            </a:endParaRPr>
          </a:p>
          <a:p>
            <a:pPr algn="r"/>
            <a:endParaRPr lang="es-ES" sz="1000" dirty="0" smtClean="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764704"/>
            <a:ext cx="7704855" cy="5328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68258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71600" y="1052736"/>
            <a:ext cx="7772400" cy="1143000"/>
          </a:xfrm>
        </p:spPr>
        <p:txBody>
          <a:bodyPr>
            <a:normAutofit fontScale="90000"/>
          </a:bodyPr>
          <a:lstStyle/>
          <a:p>
            <a:r>
              <a:rPr lang="es-CL" dirty="0" smtClean="0"/>
              <a:t>Fraude y Corrupción en la Educación Chilena</a:t>
            </a:r>
            <a:endParaRPr lang="es-CL" dirty="0"/>
          </a:p>
        </p:txBody>
      </p:sp>
      <p:sp>
        <p:nvSpPr>
          <p:cNvPr id="3" name="2 Marcador de contenido"/>
          <p:cNvSpPr>
            <a:spLocks noGrp="1"/>
          </p:cNvSpPr>
          <p:nvPr>
            <p:ph idx="1"/>
          </p:nvPr>
        </p:nvSpPr>
        <p:spPr/>
        <p:txBody>
          <a:bodyPr/>
          <a:lstStyle/>
          <a:p>
            <a:r>
              <a:rPr lang="es-CL" sz="2800" dirty="0" smtClean="0"/>
              <a:t>- Durante el Régimen Militar se redujo a menos de la mitad los fondos en educación y nacen las Universidades Privadas.</a:t>
            </a:r>
          </a:p>
          <a:p>
            <a:r>
              <a:rPr lang="es-CL" sz="2800" dirty="0" smtClean="0"/>
              <a:t>- 1999 Aulas Tecnológicas, Fraude al Fisco.</a:t>
            </a:r>
          </a:p>
          <a:p>
            <a:r>
              <a:rPr lang="es-CL" sz="2800" dirty="0" smtClean="0"/>
              <a:t>- 2008 Caso subvenciones escolares.</a:t>
            </a:r>
          </a:p>
          <a:p>
            <a:r>
              <a:rPr lang="es-CL" sz="2800" dirty="0" smtClean="0"/>
              <a:t>- Dineros Ley Sep.</a:t>
            </a:r>
          </a:p>
          <a:p>
            <a:r>
              <a:rPr lang="es-CL" sz="2800" dirty="0" smtClean="0"/>
              <a:t>- Lucro en Universidades</a:t>
            </a:r>
          </a:p>
          <a:p>
            <a:r>
              <a:rPr lang="es-CL" sz="2800" dirty="0" smtClean="0"/>
              <a:t>- Dos ministros salientes.</a:t>
            </a:r>
            <a:endParaRPr lang="es-CL" sz="2800" dirty="0"/>
          </a:p>
        </p:txBody>
      </p:sp>
    </p:spTree>
    <p:extLst>
      <p:ext uri="{BB962C8B-B14F-4D97-AF65-F5344CB8AC3E}">
        <p14:creationId xmlns:p14="http://schemas.microsoft.com/office/powerpoint/2010/main" xmlns="" val="4356696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CuadroTexto"/>
          <p:cNvSpPr txBox="1"/>
          <p:nvPr/>
        </p:nvSpPr>
        <p:spPr>
          <a:xfrm>
            <a:off x="1619672" y="1124744"/>
            <a:ext cx="7344816" cy="4524315"/>
          </a:xfrm>
          <a:prstGeom prst="rect">
            <a:avLst/>
          </a:prstGeom>
          <a:noFill/>
        </p:spPr>
        <p:txBody>
          <a:bodyPr wrap="square" rtlCol="0">
            <a:spAutoFit/>
          </a:bodyPr>
          <a:lstStyle/>
          <a:p>
            <a:r>
              <a:rPr lang="es-ES" b="1" cap="all" dirty="0"/>
              <a:t>tipos de fraudes que suelen ocurrir</a:t>
            </a:r>
          </a:p>
          <a:p>
            <a:endParaRPr lang="es-ES" dirty="0" smtClean="0"/>
          </a:p>
          <a:p>
            <a:endParaRPr lang="es-ES" dirty="0"/>
          </a:p>
          <a:p>
            <a:r>
              <a:rPr lang="es-ES" dirty="0" smtClean="0"/>
              <a:t>Plagio </a:t>
            </a:r>
            <a:r>
              <a:rPr lang="es-ES" dirty="0"/>
              <a:t>de trabajos, completos o fracciones, de otros alumnos en periodos anteriores.</a:t>
            </a:r>
          </a:p>
          <a:p>
            <a:endParaRPr lang="es-ES" dirty="0" smtClean="0"/>
          </a:p>
          <a:p>
            <a:r>
              <a:rPr lang="es-ES" dirty="0" smtClean="0"/>
              <a:t>Trabajos </a:t>
            </a:r>
            <a:r>
              <a:rPr lang="es-ES" dirty="0"/>
              <a:t>que no coinciden con las especificaciones pedidas, por haber tenido un origen ajeno, y presentados a última hora alegando “no haber entendido” las instrucciones.</a:t>
            </a:r>
          </a:p>
          <a:p>
            <a:endParaRPr lang="es-ES" dirty="0" smtClean="0"/>
          </a:p>
          <a:p>
            <a:r>
              <a:rPr lang="es-ES" dirty="0" smtClean="0"/>
              <a:t>Maquila </a:t>
            </a:r>
            <a:r>
              <a:rPr lang="es-ES" dirty="0"/>
              <a:t>de trabajos, encargados a terceros.</a:t>
            </a:r>
          </a:p>
          <a:p>
            <a:endParaRPr lang="es-ES" dirty="0" smtClean="0"/>
          </a:p>
          <a:p>
            <a:r>
              <a:rPr lang="es-ES" dirty="0" smtClean="0"/>
              <a:t>Plagio </a:t>
            </a:r>
            <a:r>
              <a:rPr lang="es-ES" dirty="0"/>
              <a:t>de secciones de textos de fuentes anónimas, maquilladas para ajustarse al estilo de redacción del estudiante. La construcción de estos trabajos resulta muy difícil de identificar.</a:t>
            </a:r>
          </a:p>
          <a:p>
            <a:endParaRPr lang="es-CL"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5576" y="332656"/>
            <a:ext cx="8136904" cy="6309420"/>
          </a:xfrm>
          <a:prstGeom prst="rect">
            <a:avLst/>
          </a:prstGeom>
          <a:noFill/>
        </p:spPr>
        <p:txBody>
          <a:bodyPr wrap="square" rtlCol="0">
            <a:spAutoFit/>
          </a:bodyPr>
          <a:lstStyle/>
          <a:p>
            <a:r>
              <a:rPr lang="es-ES" b="1" cap="all" dirty="0" smtClean="0"/>
              <a:t>       consejos </a:t>
            </a:r>
            <a:r>
              <a:rPr lang="es-ES" b="1" cap="all" dirty="0"/>
              <a:t>para evitarlos antes de que ocurran</a:t>
            </a:r>
          </a:p>
          <a:p>
            <a:r>
              <a:rPr lang="es-ES" dirty="0"/>
              <a:t>	</a:t>
            </a:r>
            <a:endParaRPr lang="es-ES" dirty="0" smtClean="0"/>
          </a:p>
          <a:p>
            <a:r>
              <a:rPr lang="es-ES" sz="1600" b="1" dirty="0" smtClean="0"/>
              <a:t>Revisar </a:t>
            </a:r>
            <a:r>
              <a:rPr lang="es-ES" sz="1600" b="1" i="1" dirty="0"/>
              <a:t>todo</a:t>
            </a:r>
            <a:r>
              <a:rPr lang="es-ES" sz="1600" b="1" dirty="0"/>
              <a:t> el material del trabajo presentado</a:t>
            </a:r>
            <a:r>
              <a:rPr lang="es-ES" sz="1600" dirty="0"/>
              <a:t>.</a:t>
            </a:r>
            <a:br>
              <a:rPr lang="es-ES" sz="1600" dirty="0"/>
            </a:br>
            <a:endParaRPr lang="es-ES" sz="1600" dirty="0" smtClean="0"/>
          </a:p>
          <a:p>
            <a:r>
              <a:rPr lang="es-ES" sz="1600" b="1" dirty="0" smtClean="0"/>
              <a:t>Conocer </a:t>
            </a:r>
            <a:r>
              <a:rPr lang="es-ES" sz="1600" b="1" dirty="0"/>
              <a:t>a los alumnos lo más profundamente posible</a:t>
            </a:r>
            <a:r>
              <a:rPr lang="es-ES" sz="1600" dirty="0" smtClean="0"/>
              <a:t>.</a:t>
            </a:r>
          </a:p>
          <a:p>
            <a:endParaRPr lang="es-ES" sz="1600" b="1" dirty="0" smtClean="0"/>
          </a:p>
          <a:p>
            <a:r>
              <a:rPr lang="es-ES" sz="1600" b="1" dirty="0" smtClean="0"/>
              <a:t>Conocer </a:t>
            </a:r>
            <a:r>
              <a:rPr lang="es-ES" sz="1600" b="1" dirty="0"/>
              <a:t>a fondo las fuentes de información, antes que los alumnos</a:t>
            </a:r>
            <a:r>
              <a:rPr lang="es-ES" sz="1600" dirty="0"/>
              <a:t>.</a:t>
            </a:r>
            <a:br>
              <a:rPr lang="es-ES" sz="1600" dirty="0"/>
            </a:br>
            <a:endParaRPr lang="es-ES" sz="1600" dirty="0" smtClean="0"/>
          </a:p>
          <a:p>
            <a:r>
              <a:rPr lang="es-ES" sz="1600" dirty="0" smtClean="0"/>
              <a:t> </a:t>
            </a:r>
            <a:r>
              <a:rPr lang="es-ES" sz="1600" b="1" dirty="0" smtClean="0"/>
              <a:t>Manejar </a:t>
            </a:r>
            <a:r>
              <a:rPr lang="es-ES" sz="1600" b="1" dirty="0"/>
              <a:t>la </a:t>
            </a:r>
            <a:r>
              <a:rPr lang="es-ES" sz="1600" b="1" i="1" dirty="0"/>
              <a:t>tecnología de información</a:t>
            </a:r>
            <a:r>
              <a:rPr lang="es-ES" sz="1600" b="1" dirty="0"/>
              <a:t> un paso adelante que ellos</a:t>
            </a:r>
            <a:r>
              <a:rPr lang="es-ES" sz="1600" b="1" dirty="0" smtClean="0"/>
              <a:t>.</a:t>
            </a:r>
          </a:p>
          <a:p>
            <a:endParaRPr lang="es-ES" sz="1600" b="1" dirty="0" smtClean="0"/>
          </a:p>
          <a:p>
            <a:r>
              <a:rPr lang="es-ES" sz="1600" b="1" dirty="0" smtClean="0"/>
              <a:t>Personalizar </a:t>
            </a:r>
            <a:r>
              <a:rPr lang="es-ES" sz="1600" b="1" dirty="0"/>
              <a:t>el contenido de los trabajos, </a:t>
            </a:r>
            <a:r>
              <a:rPr lang="es-ES" sz="1600" b="1" dirty="0" err="1"/>
              <a:t>relacion</a:t>
            </a:r>
            <a:r>
              <a:rPr lang="es-MX" sz="1600" b="1" dirty="0" err="1"/>
              <a:t>ándolos</a:t>
            </a:r>
            <a:r>
              <a:rPr lang="es-MX" sz="1600" b="1" dirty="0"/>
              <a:t> con temas de actualidad</a:t>
            </a:r>
            <a:r>
              <a:rPr lang="es-MX" sz="1600" dirty="0" smtClean="0"/>
              <a:t>.</a:t>
            </a:r>
          </a:p>
          <a:p>
            <a:endParaRPr lang="es-ES" sz="1600" b="1" dirty="0" smtClean="0"/>
          </a:p>
          <a:p>
            <a:r>
              <a:rPr lang="es-ES" sz="1600" b="1" dirty="0" smtClean="0"/>
              <a:t>Hacer </a:t>
            </a:r>
            <a:r>
              <a:rPr lang="es-ES" sz="1600" b="1" dirty="0"/>
              <a:t>la investigación/trabajo antes que </a:t>
            </a:r>
            <a:r>
              <a:rPr lang="es-ES" sz="1600" b="1" dirty="0" smtClean="0"/>
              <a:t>ellos</a:t>
            </a:r>
            <a:endParaRPr lang="es-ES" sz="1600" dirty="0" smtClean="0"/>
          </a:p>
          <a:p>
            <a:endParaRPr lang="es-ES" sz="1600" b="1" dirty="0" smtClean="0"/>
          </a:p>
          <a:p>
            <a:r>
              <a:rPr lang="es-ES" sz="1600" b="1" dirty="0" smtClean="0"/>
              <a:t>Instrucciones </a:t>
            </a:r>
            <a:r>
              <a:rPr lang="es-ES" sz="1600" b="1" dirty="0"/>
              <a:t>muy claras y precisas</a:t>
            </a:r>
            <a:r>
              <a:rPr lang="es-ES" sz="1600" dirty="0" smtClean="0"/>
              <a:t>.</a:t>
            </a:r>
          </a:p>
          <a:p>
            <a:endParaRPr lang="es-ES" sz="1600" b="1" dirty="0" smtClean="0"/>
          </a:p>
          <a:p>
            <a:r>
              <a:rPr lang="es-ES" sz="1600" b="1" dirty="0" smtClean="0"/>
              <a:t>Pedir </a:t>
            </a:r>
            <a:r>
              <a:rPr lang="es-ES" sz="1600" b="1" i="1" dirty="0"/>
              <a:t>síntesis de comprensión</a:t>
            </a:r>
            <a:r>
              <a:rPr lang="es-ES" sz="1600" b="1" dirty="0"/>
              <a:t>, más que información en extenso</a:t>
            </a:r>
            <a:r>
              <a:rPr lang="es-ES" sz="1600" dirty="0" smtClean="0"/>
              <a:t>.</a:t>
            </a:r>
          </a:p>
          <a:p>
            <a:endParaRPr lang="es-ES" sz="1600" b="1" dirty="0" smtClean="0"/>
          </a:p>
          <a:p>
            <a:r>
              <a:rPr lang="es-ES" sz="1600" b="1" dirty="0" smtClean="0"/>
              <a:t>Programar </a:t>
            </a:r>
            <a:r>
              <a:rPr lang="es-ES" sz="1600" b="1" dirty="0"/>
              <a:t>los trabajos con tiempo suficiente y pedir adelantos para realimentación y control</a:t>
            </a:r>
            <a:r>
              <a:rPr lang="es-ES" sz="1600" dirty="0" smtClean="0"/>
              <a:t>.</a:t>
            </a:r>
          </a:p>
          <a:p>
            <a:endParaRPr lang="es-ES" sz="1600" b="1" dirty="0" smtClean="0"/>
          </a:p>
          <a:p>
            <a:r>
              <a:rPr lang="es-ES" sz="1600" b="1" dirty="0" smtClean="0"/>
              <a:t>Requerir </a:t>
            </a:r>
            <a:r>
              <a:rPr lang="es-ES" sz="1600" b="1" dirty="0"/>
              <a:t>firmemente honestidad y transparencia</a:t>
            </a:r>
            <a:r>
              <a:rPr lang="es-ES" sz="1600" dirty="0" smtClean="0"/>
              <a:t>.</a:t>
            </a:r>
          </a:p>
          <a:p>
            <a:endParaRPr lang="es-ES" sz="1600" b="1" dirty="0" smtClean="0"/>
          </a:p>
          <a:p>
            <a:r>
              <a:rPr lang="es-ES" sz="1600" b="1" dirty="0" smtClean="0"/>
              <a:t>Prever </a:t>
            </a:r>
            <a:r>
              <a:rPr lang="es-ES" sz="1600" b="1" dirty="0"/>
              <a:t>los casos de fraude y las consecuencias que deben afrontar si sucede</a:t>
            </a:r>
            <a:endParaRPr lang="es-CL"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332656"/>
            <a:ext cx="8748464" cy="6186309"/>
          </a:xfrm>
          <a:prstGeom prst="rect">
            <a:avLst/>
          </a:prstGeom>
          <a:noFill/>
        </p:spPr>
        <p:txBody>
          <a:bodyPr wrap="square" rtlCol="0">
            <a:spAutoFit/>
          </a:bodyPr>
          <a:lstStyle/>
          <a:p>
            <a:r>
              <a:rPr lang="es-ES" b="1" cap="all" dirty="0" smtClean="0"/>
              <a:t>                  cómo </a:t>
            </a:r>
            <a:r>
              <a:rPr lang="es-ES" b="1" cap="all" dirty="0"/>
              <a:t>descubrir algunos de estos casos</a:t>
            </a:r>
          </a:p>
          <a:p>
            <a:r>
              <a:rPr lang="es-ES" dirty="0" smtClean="0"/>
              <a:t>              </a:t>
            </a:r>
          </a:p>
          <a:p>
            <a:r>
              <a:rPr lang="es-ES" b="1" dirty="0" smtClean="0"/>
              <a:t>Revisar </a:t>
            </a:r>
            <a:r>
              <a:rPr lang="es-ES" b="1" dirty="0"/>
              <a:t>todo el material</a:t>
            </a:r>
            <a:r>
              <a:rPr lang="es-ES" dirty="0"/>
              <a:t>.</a:t>
            </a:r>
          </a:p>
          <a:p>
            <a:pPr lvl="0"/>
            <a:endParaRPr lang="es-ES" dirty="0" smtClean="0"/>
          </a:p>
          <a:p>
            <a:pPr lvl="0"/>
            <a:r>
              <a:rPr lang="es-ES" dirty="0" smtClean="0"/>
              <a:t>1</a:t>
            </a:r>
            <a:r>
              <a:rPr lang="es-ES" dirty="0"/>
              <a:t>. Leer todo el material.</a:t>
            </a:r>
            <a:br>
              <a:rPr lang="es-ES" dirty="0"/>
            </a:br>
            <a:r>
              <a:rPr lang="es-ES" dirty="0"/>
              <a:t>Corregir ortografía, comentar, anotar etc. Es decir, “dialogarlo” </a:t>
            </a:r>
            <a:r>
              <a:rPr lang="es-ES" dirty="0" err="1" smtClean="0"/>
              <a:t>personalizadamente</a:t>
            </a:r>
            <a:r>
              <a:rPr lang="es-ES" dirty="0"/>
              <a:t>. </a:t>
            </a:r>
            <a:br>
              <a:rPr lang="es-ES" dirty="0"/>
            </a:br>
            <a:r>
              <a:rPr lang="es-ES" dirty="0"/>
              <a:t>Preguntar directamente sobre detalles del trabajo. Es difícil que una madre no conozca los detalles pormenores de su bebé.</a:t>
            </a:r>
          </a:p>
          <a:p>
            <a:pPr lvl="0"/>
            <a:endParaRPr lang="es-ES" dirty="0" smtClean="0"/>
          </a:p>
          <a:p>
            <a:pPr lvl="0"/>
            <a:r>
              <a:rPr lang="es-ES" dirty="0" smtClean="0"/>
              <a:t>2</a:t>
            </a:r>
            <a:r>
              <a:rPr lang="es-ES" dirty="0"/>
              <a:t>. Revisar y visitar las fuentes declaradas de información. </a:t>
            </a:r>
            <a:br>
              <a:rPr lang="es-ES" dirty="0"/>
            </a:br>
            <a:r>
              <a:rPr lang="es-ES" dirty="0"/>
              <a:t>Debe ser fuente de la información, pero notarse el proceso inteligente por parte del alumno.</a:t>
            </a:r>
          </a:p>
          <a:p>
            <a:pPr lvl="0"/>
            <a:endParaRPr lang="es-ES" dirty="0" smtClean="0"/>
          </a:p>
          <a:p>
            <a:pPr lvl="0"/>
            <a:r>
              <a:rPr lang="es-ES" dirty="0" smtClean="0"/>
              <a:t>3</a:t>
            </a:r>
            <a:r>
              <a:rPr lang="es-ES" dirty="0"/>
              <a:t>. La continuidad y unidad son importantes.</a:t>
            </a:r>
            <a:br>
              <a:rPr lang="es-ES" dirty="0"/>
            </a:br>
            <a:r>
              <a:rPr lang="es-ES" dirty="0"/>
              <a:t>Es ambiguo. Si no están presentes estas características, o falta mucha habilidad del alumno por desarrollar (en caso de ser auténtico) o son evidentes las costuras de un “</a:t>
            </a:r>
            <a:r>
              <a:rPr lang="es-ES" dirty="0" err="1"/>
              <a:t>Frankenstein</a:t>
            </a:r>
            <a:r>
              <a:rPr lang="es-ES" dirty="0"/>
              <a:t> académico”.</a:t>
            </a:r>
          </a:p>
          <a:p>
            <a:pPr lvl="0"/>
            <a:endParaRPr lang="es-ES" dirty="0" smtClean="0"/>
          </a:p>
          <a:p>
            <a:pPr lvl="0"/>
            <a:r>
              <a:rPr lang="es-ES" dirty="0" smtClean="0"/>
              <a:t>4</a:t>
            </a:r>
            <a:r>
              <a:rPr lang="es-ES" dirty="0"/>
              <a:t>. Debe tener todas las partes requeridas, en la estructura indicada.</a:t>
            </a:r>
            <a:br>
              <a:rPr lang="es-ES" dirty="0"/>
            </a:br>
            <a:r>
              <a:rPr lang="es-ES" dirty="0"/>
              <a:t>Un alumno genial puede brincarse este requisito, pero será evidente su capacidad desde el principio de curso.</a:t>
            </a:r>
          </a:p>
          <a:p>
            <a:endParaRPr lang="es-CL"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15616" y="548680"/>
            <a:ext cx="7416824" cy="5078313"/>
          </a:xfrm>
          <a:prstGeom prst="rect">
            <a:avLst/>
          </a:prstGeom>
          <a:noFill/>
        </p:spPr>
        <p:txBody>
          <a:bodyPr wrap="square" rtlCol="0">
            <a:spAutoFit/>
          </a:bodyPr>
          <a:lstStyle/>
          <a:p>
            <a:r>
              <a:rPr lang="es-ES" b="1" dirty="0"/>
              <a:t>Sospechar si se notan detalles incongruentes</a:t>
            </a:r>
          </a:p>
          <a:p>
            <a:pPr lvl="0"/>
            <a:endParaRPr lang="es-ES" dirty="0" smtClean="0"/>
          </a:p>
          <a:p>
            <a:pPr lvl="0"/>
            <a:r>
              <a:rPr lang="es-ES" dirty="0" smtClean="0"/>
              <a:t>1</a:t>
            </a:r>
            <a:r>
              <a:rPr lang="es-ES" dirty="0"/>
              <a:t>. Palabras y caló y/o frases fuera de contexto.</a:t>
            </a:r>
            <a:br>
              <a:rPr lang="es-ES" dirty="0"/>
            </a:br>
            <a:r>
              <a:rPr lang="es-ES" dirty="0"/>
              <a:t>Es una clave muy importante. Una buena búsqueda avanzada en Internet puede factiblemente arrojar la fuente original.</a:t>
            </a:r>
          </a:p>
          <a:p>
            <a:pPr lvl="0"/>
            <a:endParaRPr lang="es-ES" dirty="0" smtClean="0"/>
          </a:p>
          <a:p>
            <a:pPr lvl="0"/>
            <a:r>
              <a:rPr lang="es-ES" dirty="0" smtClean="0"/>
              <a:t>2</a:t>
            </a:r>
            <a:r>
              <a:rPr lang="es-ES" dirty="0"/>
              <a:t>. Citas y referencias que no aparecen por ningún lado.</a:t>
            </a:r>
          </a:p>
          <a:p>
            <a:pPr lvl="0"/>
            <a:endParaRPr lang="es-ES" dirty="0" smtClean="0"/>
          </a:p>
          <a:p>
            <a:pPr lvl="0"/>
            <a:r>
              <a:rPr lang="es-ES" dirty="0" smtClean="0"/>
              <a:t>3</a:t>
            </a:r>
            <a:r>
              <a:rPr lang="es-ES" dirty="0"/>
              <a:t>. Cambios en el estilo de redacción, ortografía etc.</a:t>
            </a:r>
          </a:p>
          <a:p>
            <a:pPr lvl="0"/>
            <a:endParaRPr lang="es-ES" dirty="0" smtClean="0"/>
          </a:p>
          <a:p>
            <a:pPr lvl="0"/>
            <a:r>
              <a:rPr lang="es-ES" dirty="0" smtClean="0"/>
              <a:t>4</a:t>
            </a:r>
            <a:r>
              <a:rPr lang="es-ES" dirty="0"/>
              <a:t>. Información y comentarios no pedidos y que no vienen al caso.</a:t>
            </a:r>
          </a:p>
          <a:p>
            <a:pPr lvl="0"/>
            <a:endParaRPr lang="es-ES" dirty="0" smtClean="0"/>
          </a:p>
          <a:p>
            <a:pPr lvl="0"/>
            <a:r>
              <a:rPr lang="es-ES" dirty="0" smtClean="0"/>
              <a:t>5</a:t>
            </a:r>
            <a:r>
              <a:rPr lang="es-ES" dirty="0"/>
              <a:t>. Códigos, botones, </a:t>
            </a:r>
            <a:r>
              <a:rPr lang="es-ES" dirty="0" err="1"/>
              <a:t>copyrights</a:t>
            </a:r>
            <a:r>
              <a:rPr lang="es-ES" dirty="0"/>
              <a:t> etc. que no se justifican.</a:t>
            </a:r>
          </a:p>
          <a:p>
            <a:pPr lvl="0"/>
            <a:endParaRPr lang="es-ES" dirty="0" smtClean="0"/>
          </a:p>
          <a:p>
            <a:pPr lvl="0"/>
            <a:r>
              <a:rPr lang="es-ES" dirty="0" smtClean="0"/>
              <a:t>6</a:t>
            </a:r>
            <a:r>
              <a:rPr lang="es-ES" dirty="0"/>
              <a:t>. Desproporción entre el tiempo de preparación y la extensión-desarrollo de su trabajo.</a:t>
            </a:r>
            <a:br>
              <a:rPr lang="es-ES" dirty="0"/>
            </a:br>
            <a:r>
              <a:rPr lang="es-ES" dirty="0" smtClean="0"/>
              <a:t>.</a:t>
            </a:r>
            <a:endParaRPr lang="es-ES" dirty="0"/>
          </a:p>
          <a:p>
            <a:endParaRPr lang="es-CL"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59632" y="260648"/>
            <a:ext cx="6912768" cy="5078313"/>
          </a:xfrm>
          <a:prstGeom prst="rect">
            <a:avLst/>
          </a:prstGeom>
          <a:noFill/>
        </p:spPr>
        <p:txBody>
          <a:bodyPr wrap="square" rtlCol="0">
            <a:spAutoFit/>
          </a:bodyPr>
          <a:lstStyle/>
          <a:p>
            <a:r>
              <a:rPr lang="es-ES" b="1" dirty="0"/>
              <a:t>Platicar con el alumno que posiblemente haya plagiado material</a:t>
            </a:r>
          </a:p>
          <a:p>
            <a:pPr lvl="0"/>
            <a:endParaRPr lang="es-ES" dirty="0" smtClean="0"/>
          </a:p>
          <a:p>
            <a:pPr lvl="0"/>
            <a:r>
              <a:rPr lang="es-ES" dirty="0" smtClean="0"/>
              <a:t>1</a:t>
            </a:r>
            <a:r>
              <a:rPr lang="es-ES" dirty="0"/>
              <a:t>.</a:t>
            </a:r>
            <a:r>
              <a:rPr lang="es-ES" sz="800" dirty="0"/>
              <a:t> </a:t>
            </a:r>
            <a:r>
              <a:rPr lang="es-ES" dirty="0"/>
              <a:t>Mostrando las evidencias que hacen dudoso su trabajo.</a:t>
            </a:r>
            <a:br>
              <a:rPr lang="es-ES" dirty="0"/>
            </a:br>
            <a:r>
              <a:rPr lang="es-ES" dirty="0"/>
              <a:t>La sinceridad de sus explicaciones debe ser notable. Algunos prefieren delimitar lo que sí es auténtico de su obra. Puede ser enojosa la situación (lo cortés... ni sale sobrando).</a:t>
            </a:r>
          </a:p>
          <a:p>
            <a:pPr lvl="0"/>
            <a:endParaRPr lang="es-ES" dirty="0" smtClean="0"/>
          </a:p>
          <a:p>
            <a:pPr lvl="0"/>
            <a:r>
              <a:rPr lang="es-ES" dirty="0" smtClean="0"/>
              <a:t>2</a:t>
            </a:r>
            <a:r>
              <a:rPr lang="es-ES" dirty="0"/>
              <a:t>.</a:t>
            </a:r>
            <a:r>
              <a:rPr lang="es-ES" sz="800" dirty="0"/>
              <a:t> </a:t>
            </a:r>
            <a:r>
              <a:rPr lang="es-ES" dirty="0"/>
              <a:t>Buscar trabajos similares en los sitios de monografías y apuntes compartidos de Internet.</a:t>
            </a:r>
            <a:br>
              <a:rPr lang="es-ES" dirty="0"/>
            </a:br>
            <a:r>
              <a:rPr lang="es-ES" dirty="0"/>
              <a:t>Bien utilizados son excelentes herramientas, pero con prisa o pereza son fuente de trabajos gratuitos y bien “peinados”, aunque también fáciles de localizar. Aquí algunos de ellos en español.</a:t>
            </a:r>
          </a:p>
          <a:p>
            <a:pPr lvl="1"/>
            <a:r>
              <a:rPr lang="es-ES" dirty="0"/>
              <a:t>a.</a:t>
            </a:r>
            <a:r>
              <a:rPr lang="es-ES" sz="800" dirty="0"/>
              <a:t> </a:t>
            </a:r>
            <a:r>
              <a:rPr lang="es-ES" u="sng" dirty="0">
                <a:hlinkClick r:id="rId2"/>
              </a:rPr>
              <a:t>El rincón del vago</a:t>
            </a:r>
            <a:r>
              <a:rPr lang="es-ES" dirty="0"/>
              <a:t> (</a:t>
            </a:r>
            <a:r>
              <a:rPr lang="es-ES" u="sng" dirty="0">
                <a:hlinkClick r:id="rId2"/>
              </a:rPr>
              <a:t>http://www.rincondelvago.com/</a:t>
            </a:r>
            <a:r>
              <a:rPr lang="es-ES" dirty="0"/>
              <a:t>)</a:t>
            </a:r>
          </a:p>
          <a:p>
            <a:pPr lvl="1"/>
            <a:r>
              <a:rPr lang="es-ES" dirty="0"/>
              <a:t>b.</a:t>
            </a:r>
            <a:r>
              <a:rPr lang="es-ES" sz="800" dirty="0"/>
              <a:t> </a:t>
            </a:r>
            <a:r>
              <a:rPr lang="es-ES" dirty="0" err="1"/>
              <a:t>Unamosapuntes</a:t>
            </a:r>
            <a:r>
              <a:rPr lang="es-ES" dirty="0"/>
              <a:t> (varias sedes y espejos en diferentes países)</a:t>
            </a:r>
          </a:p>
          <a:p>
            <a:pPr lvl="1"/>
            <a:r>
              <a:rPr lang="es-ES" dirty="0"/>
              <a:t>c.</a:t>
            </a:r>
            <a:r>
              <a:rPr lang="es-ES" sz="800" dirty="0"/>
              <a:t> </a:t>
            </a:r>
            <a:r>
              <a:rPr lang="es-ES" u="sng" dirty="0" err="1">
                <a:hlinkClick r:id="rId3"/>
              </a:rPr>
              <a:t>Apuntes21</a:t>
            </a:r>
            <a:r>
              <a:rPr lang="es-ES" dirty="0"/>
              <a:t> (http://www.apuntes21.com/) </a:t>
            </a:r>
          </a:p>
          <a:p>
            <a:pPr lvl="1"/>
            <a:r>
              <a:rPr lang="es-ES" dirty="0"/>
              <a:t>d.</a:t>
            </a:r>
            <a:r>
              <a:rPr lang="es-ES" sz="800" dirty="0"/>
              <a:t> </a:t>
            </a:r>
            <a:r>
              <a:rPr lang="es-ES" u="sng" dirty="0">
                <a:hlinkClick r:id="rId4"/>
              </a:rPr>
              <a:t>Monografías.com</a:t>
            </a:r>
            <a:r>
              <a:rPr lang="es-ES" dirty="0"/>
              <a:t> (http://www.monografias.com/)</a:t>
            </a:r>
          </a:p>
          <a:p>
            <a:pPr lvl="1"/>
            <a:r>
              <a:rPr lang="es-ES" dirty="0"/>
              <a:t>e.</a:t>
            </a:r>
            <a:r>
              <a:rPr lang="es-ES" sz="800" dirty="0"/>
              <a:t> </a:t>
            </a:r>
            <a:r>
              <a:rPr lang="es-ES" dirty="0"/>
              <a:t>Etc.</a:t>
            </a:r>
          </a:p>
          <a:p>
            <a:endParaRPr lang="es-CL"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87624" y="188640"/>
            <a:ext cx="7200800" cy="4247317"/>
          </a:xfrm>
          <a:prstGeom prst="rect">
            <a:avLst/>
          </a:prstGeom>
          <a:noFill/>
        </p:spPr>
        <p:txBody>
          <a:bodyPr wrap="square" rtlCol="0">
            <a:spAutoFit/>
          </a:bodyPr>
          <a:lstStyle/>
          <a:p>
            <a:r>
              <a:rPr lang="es-ES" b="1" dirty="0" smtClean="0"/>
              <a:t>Evaluar </a:t>
            </a:r>
            <a:r>
              <a:rPr lang="es-ES" b="1" dirty="0"/>
              <a:t>con más elementos que la evidencia física y la extensión del trabajo</a:t>
            </a:r>
            <a:r>
              <a:rPr lang="es-ES" b="1" dirty="0" smtClean="0"/>
              <a:t>.</a:t>
            </a:r>
          </a:p>
          <a:p>
            <a:endParaRPr lang="es-ES" dirty="0"/>
          </a:p>
          <a:p>
            <a:pPr lvl="0"/>
            <a:r>
              <a:rPr lang="es-ES" dirty="0" smtClean="0"/>
              <a:t>1. Congruencia </a:t>
            </a:r>
            <a:r>
              <a:rPr lang="es-ES" dirty="0"/>
              <a:t>entre lo demostrado en exámenes del mismo tema, contrastándolo con lo logrado en el trabajo.</a:t>
            </a:r>
          </a:p>
          <a:p>
            <a:pPr lvl="0"/>
            <a:endParaRPr lang="es-ES" dirty="0" smtClean="0"/>
          </a:p>
          <a:p>
            <a:pPr lvl="0"/>
            <a:r>
              <a:rPr lang="es-ES" dirty="0" smtClean="0"/>
              <a:t>2. Invitar </a:t>
            </a:r>
            <a:r>
              <a:rPr lang="es-ES" dirty="0"/>
              <a:t>al alumno a preparar una exposición espontánea sobre el tema de su entrega, para aprovechar la erudición que muestra en el papel.</a:t>
            </a:r>
          </a:p>
          <a:p>
            <a:pPr lvl="0"/>
            <a:endParaRPr lang="es-ES" dirty="0" smtClean="0"/>
          </a:p>
          <a:p>
            <a:pPr lvl="0"/>
            <a:r>
              <a:rPr lang="es-ES" dirty="0" smtClean="0"/>
              <a:t>3. Pedir </a:t>
            </a:r>
            <a:r>
              <a:rPr lang="es-ES" dirty="0"/>
              <a:t>que explique el fundamento de su razonamiento con mayor detalle.</a:t>
            </a:r>
          </a:p>
          <a:p>
            <a:pPr lvl="0"/>
            <a:endParaRPr lang="es-ES" dirty="0" smtClean="0"/>
          </a:p>
          <a:p>
            <a:pPr lvl="0"/>
            <a:r>
              <a:rPr lang="es-ES" dirty="0" smtClean="0"/>
              <a:t>4. </a:t>
            </a:r>
            <a:r>
              <a:rPr lang="es-ES" dirty="0"/>
              <a:t>Que profundice y complete su trabajo, sobre la misma línea que ha desarrollado.</a:t>
            </a:r>
          </a:p>
          <a:p>
            <a:endParaRPr lang="es-CL"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3" y="930275"/>
            <a:ext cx="7776865" cy="1143000"/>
          </a:xfrm>
        </p:spPr>
        <p:txBody>
          <a:bodyPr/>
          <a:lstStyle/>
          <a:p>
            <a:r>
              <a:rPr lang="es-ES" sz="1600" b="1" dirty="0" smtClean="0">
                <a:solidFill>
                  <a:srgbClr val="002060"/>
                </a:solidFill>
                <a:latin typeface="Arial" pitchFamily="34" charset="0"/>
                <a:cs typeface="Arial" pitchFamily="34" charset="0"/>
              </a:rPr>
              <a:t/>
            </a:r>
            <a:br>
              <a:rPr lang="es-ES" sz="1600" b="1" dirty="0" smtClean="0">
                <a:solidFill>
                  <a:srgbClr val="002060"/>
                </a:solidFill>
                <a:latin typeface="Arial" pitchFamily="34" charset="0"/>
                <a:cs typeface="Arial" pitchFamily="34" charset="0"/>
              </a:rPr>
            </a:br>
            <a:r>
              <a:rPr lang="es-ES" sz="1600" b="1" dirty="0" smtClean="0">
                <a:solidFill>
                  <a:srgbClr val="002060"/>
                </a:solidFill>
                <a:latin typeface="Arial" pitchFamily="34" charset="0"/>
                <a:cs typeface="Arial" pitchFamily="34" charset="0"/>
              </a:rPr>
              <a:t>La Educación es un derecho humano; </a:t>
            </a:r>
            <a:br>
              <a:rPr lang="es-ES" sz="1600" b="1" dirty="0" smtClean="0">
                <a:solidFill>
                  <a:srgbClr val="002060"/>
                </a:solidFill>
                <a:latin typeface="Arial" pitchFamily="34" charset="0"/>
                <a:cs typeface="Arial" pitchFamily="34" charset="0"/>
              </a:rPr>
            </a:br>
            <a:r>
              <a:rPr lang="es-ES" sz="1600" b="1" dirty="0" smtClean="0">
                <a:solidFill>
                  <a:srgbClr val="002060"/>
                </a:solidFill>
                <a:latin typeface="Arial" pitchFamily="34" charset="0"/>
                <a:cs typeface="Arial" pitchFamily="34" charset="0"/>
              </a:rPr>
              <a:t>para las personas es tal vez el único modo de salir de una vida de pobreza, y,  para los países es crucial en su desarrollo y crecimiento.</a:t>
            </a:r>
            <a:endParaRPr lang="es-CL" sz="1600" b="1" dirty="0">
              <a:solidFill>
                <a:srgbClr val="002060"/>
              </a:solidFill>
              <a:latin typeface="Arial" pitchFamily="34" charset="0"/>
              <a:cs typeface="Arial" pitchFamily="34" charset="0"/>
            </a:endParaRPr>
          </a:p>
        </p:txBody>
      </p:sp>
      <p:sp>
        <p:nvSpPr>
          <p:cNvPr id="3" name="2 Marcador de contenido"/>
          <p:cNvSpPr>
            <a:spLocks noGrp="1"/>
          </p:cNvSpPr>
          <p:nvPr>
            <p:ph idx="1"/>
          </p:nvPr>
        </p:nvSpPr>
        <p:spPr/>
        <p:txBody>
          <a:bodyPr/>
          <a:lstStyle/>
          <a:p>
            <a:pPr algn="just"/>
            <a:endParaRPr lang="es-ES" sz="2000" dirty="0" smtClean="0">
              <a:latin typeface="Arial" pitchFamily="34" charset="0"/>
              <a:cs typeface="Arial" pitchFamily="34" charset="0"/>
            </a:endParaRPr>
          </a:p>
          <a:p>
            <a:pPr algn="just"/>
            <a:endParaRPr lang="es-ES" sz="2000" dirty="0" smtClean="0">
              <a:latin typeface="Arial" pitchFamily="34" charset="0"/>
              <a:cs typeface="Arial" pitchFamily="34" charset="0"/>
            </a:endParaRPr>
          </a:p>
          <a:p>
            <a:pPr algn="just"/>
            <a:r>
              <a:rPr lang="es-ES" sz="2000" dirty="0" smtClean="0">
                <a:latin typeface="Arial" pitchFamily="34" charset="0"/>
                <a:cs typeface="Arial" pitchFamily="34" charset="0"/>
              </a:rPr>
              <a:t>El fraude y la corrupción son términos que se confunden en su tratamiento, y, los encontramos en aquella conducta </a:t>
            </a:r>
            <a:r>
              <a:rPr lang="es-CL" sz="2000" dirty="0" smtClean="0">
                <a:solidFill>
                  <a:schemeClr val="tx1"/>
                </a:solidFill>
                <a:latin typeface="Arial" pitchFamily="34" charset="0"/>
                <a:cs typeface="Arial" pitchFamily="34" charset="0"/>
              </a:rPr>
              <a:t>contraria </a:t>
            </a:r>
            <a:r>
              <a:rPr lang="es-CL" sz="2000" dirty="0">
                <a:solidFill>
                  <a:schemeClr val="tx1"/>
                </a:solidFill>
                <a:latin typeface="Arial" pitchFamily="34" charset="0"/>
                <a:cs typeface="Arial" pitchFamily="34" charset="0"/>
              </a:rPr>
              <a:t>a la verdad y a la rectitud, que perjudica </a:t>
            </a:r>
            <a:r>
              <a:rPr lang="es-CL" sz="2000" dirty="0" smtClean="0">
                <a:solidFill>
                  <a:schemeClr val="tx1"/>
                </a:solidFill>
                <a:latin typeface="Arial" pitchFamily="34" charset="0"/>
                <a:cs typeface="Arial" pitchFamily="34" charset="0"/>
              </a:rPr>
              <a:t>y daña a </a:t>
            </a:r>
            <a:r>
              <a:rPr lang="es-CL" sz="2000" dirty="0">
                <a:solidFill>
                  <a:schemeClr val="tx1"/>
                </a:solidFill>
                <a:latin typeface="Arial" pitchFamily="34" charset="0"/>
                <a:cs typeface="Arial" pitchFamily="34" charset="0"/>
              </a:rPr>
              <a:t>la persona contra quien se </a:t>
            </a:r>
            <a:r>
              <a:rPr lang="es-CL" sz="2000" dirty="0" smtClean="0">
                <a:solidFill>
                  <a:schemeClr val="tx1"/>
                </a:solidFill>
                <a:latin typeface="Arial" pitchFamily="34" charset="0"/>
                <a:cs typeface="Arial" pitchFamily="34" charset="0"/>
              </a:rPr>
              <a:t>comete, transgrediendo una </a:t>
            </a:r>
            <a:r>
              <a:rPr lang="es-CL" sz="2000" dirty="0">
                <a:solidFill>
                  <a:schemeClr val="tx1"/>
                </a:solidFill>
                <a:latin typeface="Arial" pitchFamily="34" charset="0"/>
                <a:cs typeface="Arial" pitchFamily="34" charset="0"/>
              </a:rPr>
              <a:t>disposición legal en perjuicio del Estado o de </a:t>
            </a:r>
            <a:r>
              <a:rPr lang="es-CL" sz="2000" dirty="0" smtClean="0">
                <a:solidFill>
                  <a:schemeClr val="tx1"/>
                </a:solidFill>
                <a:latin typeface="Arial" pitchFamily="34" charset="0"/>
                <a:cs typeface="Arial" pitchFamily="34" charset="0"/>
              </a:rPr>
              <a:t>terceros, </a:t>
            </a:r>
          </a:p>
          <a:p>
            <a:pPr algn="just"/>
            <a:endParaRPr lang="es-ES" sz="2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930275"/>
            <a:ext cx="7046862" cy="1143000"/>
          </a:xfrm>
        </p:spPr>
        <p:txBody>
          <a:bodyPr/>
          <a:lstStyle/>
          <a:p>
            <a:r>
              <a:rPr lang="es-ES" sz="2400" b="1" dirty="0" err="1" smtClean="0">
                <a:solidFill>
                  <a:srgbClr val="002060"/>
                </a:solidFill>
                <a:latin typeface="Arial" pitchFamily="34" charset="0"/>
                <a:cs typeface="Arial" pitchFamily="34" charset="0"/>
              </a:rPr>
              <a:t>Corruption</a:t>
            </a:r>
            <a:r>
              <a:rPr lang="es-ES" sz="2400" b="1" dirty="0" smtClean="0">
                <a:solidFill>
                  <a:srgbClr val="002060"/>
                </a:solidFill>
                <a:latin typeface="Arial" pitchFamily="34" charset="0"/>
                <a:cs typeface="Arial" pitchFamily="34" charset="0"/>
              </a:rPr>
              <a:t> in </a:t>
            </a:r>
            <a:r>
              <a:rPr lang="es-ES" sz="2400" b="1" dirty="0" err="1" smtClean="0">
                <a:solidFill>
                  <a:srgbClr val="002060"/>
                </a:solidFill>
                <a:latin typeface="Arial" pitchFamily="34" charset="0"/>
                <a:cs typeface="Arial" pitchFamily="34" charset="0"/>
              </a:rPr>
              <a:t>education</a:t>
            </a:r>
            <a:r>
              <a:rPr lang="es-ES" sz="2400" b="1" dirty="0" smtClean="0">
                <a:solidFill>
                  <a:srgbClr val="002060"/>
                </a:solidFill>
                <a:latin typeface="Arial" pitchFamily="34" charset="0"/>
                <a:cs typeface="Arial" pitchFamily="34" charset="0"/>
              </a:rPr>
              <a:t>: </a:t>
            </a:r>
            <a:r>
              <a:rPr lang="es-ES" sz="2400" b="1" dirty="0" err="1" smtClean="0">
                <a:solidFill>
                  <a:srgbClr val="002060"/>
                </a:solidFill>
                <a:latin typeface="Arial" pitchFamily="34" charset="0"/>
                <a:cs typeface="Arial" pitchFamily="34" charset="0"/>
              </a:rPr>
              <a:t>Why</a:t>
            </a:r>
            <a:r>
              <a:rPr lang="es-ES" sz="2400" b="1" dirty="0" smtClean="0">
                <a:solidFill>
                  <a:srgbClr val="002060"/>
                </a:solidFill>
                <a:latin typeface="Arial" pitchFamily="34" charset="0"/>
                <a:cs typeface="Arial" pitchFamily="34" charset="0"/>
              </a:rPr>
              <a:t> </a:t>
            </a:r>
            <a:r>
              <a:rPr lang="es-ES" sz="2400" b="1" dirty="0" err="1" smtClean="0">
                <a:solidFill>
                  <a:srgbClr val="002060"/>
                </a:solidFill>
                <a:latin typeface="Arial" pitchFamily="34" charset="0"/>
                <a:cs typeface="Arial" pitchFamily="34" charset="0"/>
              </a:rPr>
              <a:t>now</a:t>
            </a:r>
            <a:r>
              <a:rPr lang="es-ES" sz="2400" b="1" dirty="0" smtClean="0">
                <a:solidFill>
                  <a:srgbClr val="002060"/>
                </a:solidFill>
                <a:latin typeface="Arial" pitchFamily="34" charset="0"/>
                <a:cs typeface="Arial" pitchFamily="34" charset="0"/>
              </a:rPr>
              <a:t>?</a:t>
            </a:r>
            <a:endParaRPr lang="es-CL" sz="2400" b="1" dirty="0">
              <a:solidFill>
                <a:srgbClr val="002060"/>
              </a:solidFill>
              <a:latin typeface="Arial" pitchFamily="34" charset="0"/>
              <a:cs typeface="Arial" pitchFamily="34" charset="0"/>
            </a:endParaRPr>
          </a:p>
        </p:txBody>
      </p:sp>
      <p:sp>
        <p:nvSpPr>
          <p:cNvPr id="3" name="2 Marcador de contenido"/>
          <p:cNvSpPr>
            <a:spLocks noGrp="1"/>
          </p:cNvSpPr>
          <p:nvPr>
            <p:ph idx="1"/>
          </p:nvPr>
        </p:nvSpPr>
        <p:spPr/>
        <p:txBody>
          <a:bodyPr/>
          <a:lstStyle/>
          <a:p>
            <a:pPr algn="just"/>
            <a:r>
              <a:rPr lang="es-ES" sz="2000" dirty="0" smtClean="0">
                <a:latin typeface="Arial" pitchFamily="34" charset="0"/>
                <a:cs typeface="Arial" pitchFamily="34" charset="0"/>
              </a:rPr>
              <a:t>La corrupción puede operar en diferentes niveles del sistema educacional.</a:t>
            </a:r>
          </a:p>
          <a:p>
            <a:pPr algn="just"/>
            <a:r>
              <a:rPr lang="es-ES" sz="2000" dirty="0" smtClean="0">
                <a:latin typeface="Arial" pitchFamily="34" charset="0"/>
                <a:cs typeface="Arial" pitchFamily="34" charset="0"/>
              </a:rPr>
              <a:t>El tema de la corrupción se instala recién en la agenda internacional el año 1999 en la Convención de la OCDE sobre el combate al soborno de funcionarios públicos en los negocios y transacciones internacionales, y, en la Convención contra la corrupción de la ONU el año 2003.</a:t>
            </a:r>
          </a:p>
          <a:p>
            <a:pPr algn="just"/>
            <a:r>
              <a:rPr lang="es-ES" sz="2000" dirty="0" smtClean="0">
                <a:latin typeface="Arial" pitchFamily="34" charset="0"/>
                <a:cs typeface="Arial" pitchFamily="34" charset="0"/>
              </a:rPr>
              <a:t>Sin perjuicio de lo anterior, durante la última década, ha sido el Banco Mundial, el International </a:t>
            </a:r>
            <a:r>
              <a:rPr lang="es-ES" sz="2000" dirty="0" err="1" smtClean="0">
                <a:latin typeface="Arial" pitchFamily="34" charset="0"/>
                <a:cs typeface="Arial" pitchFamily="34" charset="0"/>
              </a:rPr>
              <a:t>Institute</a:t>
            </a:r>
            <a:r>
              <a:rPr lang="es-ES" sz="2000" dirty="0" smtClean="0">
                <a:latin typeface="Arial" pitchFamily="34" charset="0"/>
                <a:cs typeface="Arial" pitchFamily="34" charset="0"/>
              </a:rPr>
              <a:t> </a:t>
            </a:r>
            <a:r>
              <a:rPr lang="es-ES" sz="2000" dirty="0" err="1" smtClean="0">
                <a:latin typeface="Arial" pitchFamily="34" charset="0"/>
                <a:cs typeface="Arial" pitchFamily="34" charset="0"/>
              </a:rPr>
              <a:t>for</a:t>
            </a:r>
            <a:r>
              <a:rPr lang="es-ES" sz="2000" dirty="0" smtClean="0">
                <a:latin typeface="Arial" pitchFamily="34" charset="0"/>
                <a:cs typeface="Arial" pitchFamily="34" charset="0"/>
              </a:rPr>
              <a:t> </a:t>
            </a:r>
            <a:r>
              <a:rPr lang="es-ES" sz="2000" dirty="0" err="1" smtClean="0">
                <a:latin typeface="Arial" pitchFamily="34" charset="0"/>
                <a:cs typeface="Arial" pitchFamily="34" charset="0"/>
              </a:rPr>
              <a:t>Educational</a:t>
            </a:r>
            <a:r>
              <a:rPr lang="es-ES" sz="2000" dirty="0" smtClean="0">
                <a:latin typeface="Arial" pitchFamily="34" charset="0"/>
                <a:cs typeface="Arial" pitchFamily="34" charset="0"/>
              </a:rPr>
              <a:t> </a:t>
            </a:r>
            <a:r>
              <a:rPr lang="es-ES" sz="2000" dirty="0" err="1" smtClean="0">
                <a:latin typeface="Arial" pitchFamily="34" charset="0"/>
                <a:cs typeface="Arial" pitchFamily="34" charset="0"/>
              </a:rPr>
              <a:t>Planning</a:t>
            </a:r>
            <a:r>
              <a:rPr lang="es-ES" sz="2000" dirty="0" smtClean="0">
                <a:latin typeface="Arial" pitchFamily="34" charset="0"/>
                <a:cs typeface="Arial" pitchFamily="34" charset="0"/>
              </a:rPr>
              <a:t> (IIEP-UNESCO), Transparencia Internacional, la Soros </a:t>
            </a:r>
            <a:r>
              <a:rPr lang="es-ES" sz="2000" dirty="0" err="1" smtClean="0">
                <a:latin typeface="Arial" pitchFamily="34" charset="0"/>
                <a:cs typeface="Arial" pitchFamily="34" charset="0"/>
              </a:rPr>
              <a:t>Foundation</a:t>
            </a:r>
            <a:r>
              <a:rPr lang="es-ES" sz="2000" dirty="0" smtClean="0">
                <a:latin typeface="Arial" pitchFamily="34" charset="0"/>
                <a:cs typeface="Arial" pitchFamily="34" charset="0"/>
              </a:rPr>
              <a:t> y un sinnúmero de Universidades, quienes han realizado estudios y análisis de corrupción en el sector público.</a:t>
            </a:r>
            <a:endParaRPr lang="es-CL"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599" y="930275"/>
            <a:ext cx="7046863" cy="1143000"/>
          </a:xfrm>
        </p:spPr>
        <p:txBody>
          <a:bodyPr/>
          <a:lstStyle/>
          <a:p>
            <a:pPr algn="just"/>
            <a:r>
              <a:rPr lang="es-ES" sz="2400" b="1" dirty="0" smtClean="0">
                <a:solidFill>
                  <a:srgbClr val="002060"/>
                </a:solidFill>
                <a:latin typeface="Arial" pitchFamily="34" charset="0"/>
                <a:cs typeface="Arial" pitchFamily="34" charset="0"/>
              </a:rPr>
              <a:t/>
            </a:r>
            <a:br>
              <a:rPr lang="es-ES" sz="2400" b="1" dirty="0" smtClean="0">
                <a:solidFill>
                  <a:srgbClr val="002060"/>
                </a:solidFill>
                <a:latin typeface="Arial" pitchFamily="34" charset="0"/>
                <a:cs typeface="Arial" pitchFamily="34" charset="0"/>
              </a:rPr>
            </a:br>
            <a:r>
              <a:rPr lang="es-ES" sz="2400" b="1" dirty="0" smtClean="0">
                <a:solidFill>
                  <a:srgbClr val="002060"/>
                </a:solidFill>
                <a:latin typeface="Arial" pitchFamily="34" charset="0"/>
                <a:cs typeface="Arial" pitchFamily="34" charset="0"/>
              </a:rPr>
              <a:t>CASOS EN EL MUNDO</a:t>
            </a:r>
            <a:endParaRPr lang="es-CL" sz="2400" b="1" dirty="0">
              <a:solidFill>
                <a:srgbClr val="002060"/>
              </a:solidFill>
              <a:latin typeface="Arial" pitchFamily="34" charset="0"/>
              <a:cs typeface="Arial" pitchFamily="34" charset="0"/>
            </a:endParaRPr>
          </a:p>
        </p:txBody>
      </p:sp>
      <p:sp>
        <p:nvSpPr>
          <p:cNvPr id="3" name="2 Marcador de contenido"/>
          <p:cNvSpPr>
            <a:spLocks noGrp="1"/>
          </p:cNvSpPr>
          <p:nvPr>
            <p:ph idx="1"/>
          </p:nvPr>
        </p:nvSpPr>
        <p:spPr/>
        <p:txBody>
          <a:bodyPr/>
          <a:lstStyle/>
          <a:p>
            <a:pPr algn="just"/>
            <a:endParaRPr lang="es-ES" sz="2000" dirty="0" smtClean="0">
              <a:latin typeface="Arial" pitchFamily="34" charset="0"/>
              <a:cs typeface="Arial" pitchFamily="34" charset="0"/>
            </a:endParaRPr>
          </a:p>
          <a:p>
            <a:pPr algn="just"/>
            <a:r>
              <a:rPr lang="es-ES" sz="2000" dirty="0" smtClean="0">
                <a:latin typeface="Arial" pitchFamily="34" charset="0"/>
                <a:cs typeface="Arial" pitchFamily="34" charset="0"/>
              </a:rPr>
              <a:t>Argentina, adquisición de 3.000.000 de textos con la intervención de Poder Ciudadano, capítulo de Transparencia Internacional en el país, de modo de incrementar la transparencia en la fase del </a:t>
            </a:r>
            <a:r>
              <a:rPr lang="es-ES" sz="2000" dirty="0" err="1" smtClean="0">
                <a:latin typeface="Arial" pitchFamily="34" charset="0"/>
                <a:cs typeface="Arial" pitchFamily="34" charset="0"/>
              </a:rPr>
              <a:t>prtecontrato</a:t>
            </a:r>
            <a:r>
              <a:rPr lang="es-ES" sz="2000" dirty="0" smtClean="0">
                <a:latin typeface="Arial" pitchFamily="34" charset="0"/>
                <a:cs typeface="Arial" pitchFamily="34" charset="0"/>
              </a:rPr>
              <a:t>.</a:t>
            </a:r>
          </a:p>
          <a:p>
            <a:pPr algn="just"/>
            <a:endParaRPr lang="es-ES" sz="2000" dirty="0" smtClean="0">
              <a:latin typeface="Arial" pitchFamily="34" charset="0"/>
              <a:cs typeface="Arial" pitchFamily="34" charset="0"/>
            </a:endParaRPr>
          </a:p>
          <a:p>
            <a:pPr algn="just"/>
            <a:r>
              <a:rPr lang="es-ES" sz="2000" dirty="0" smtClean="0">
                <a:latin typeface="Arial" pitchFamily="34" charset="0"/>
                <a:cs typeface="Arial" pitchFamily="34" charset="0"/>
              </a:rPr>
              <a:t>Brasil, Transparencia Brasil examina la fuga en distribución de fondos desde el aparato federal a las municipalidades para el pago del profesorado. El estudio da cuenta que un 13 % de ellos se pierden durante la primera etapa por no existir la capacidad para una labor efectiva.</a:t>
            </a:r>
          </a:p>
          <a:p>
            <a:pPr algn="just"/>
            <a:endParaRPr lang="es-ES" sz="2000" dirty="0">
              <a:latin typeface="Arial" pitchFamily="34" charset="0"/>
              <a:cs typeface="Arial" pitchFamily="34" charset="0"/>
            </a:endParaRPr>
          </a:p>
          <a:p>
            <a:pPr algn="just"/>
            <a:endParaRPr lang="es-CL"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p:txBody>
          <a:bodyPr/>
          <a:lstStyle/>
          <a:p>
            <a:endParaRPr lang="es-ES" sz="2000" dirty="0" smtClean="0">
              <a:latin typeface="Arial" pitchFamily="34" charset="0"/>
              <a:cs typeface="Arial" pitchFamily="34" charset="0"/>
            </a:endParaRPr>
          </a:p>
          <a:p>
            <a:pPr algn="just"/>
            <a:r>
              <a:rPr lang="es-ES" sz="2000" dirty="0" smtClean="0">
                <a:latin typeface="Arial" pitchFamily="34" charset="0"/>
                <a:cs typeface="Arial" pitchFamily="34" charset="0"/>
              </a:rPr>
              <a:t>Méjico, Transparencia Mejicana a través de su estudio revela que se pagan Cerca de US$ 10 millones en sobornos para asegurar el acceso a la educación pública, la que es legalmente gratuita.</a:t>
            </a:r>
          </a:p>
          <a:p>
            <a:pPr algn="just"/>
            <a:endParaRPr lang="es-ES" sz="2000" dirty="0">
              <a:latin typeface="Arial" pitchFamily="34" charset="0"/>
              <a:cs typeface="Arial" pitchFamily="34" charset="0"/>
            </a:endParaRPr>
          </a:p>
          <a:p>
            <a:pPr algn="just"/>
            <a:r>
              <a:rPr lang="es-ES" sz="2000" dirty="0" smtClean="0">
                <a:latin typeface="Arial" pitchFamily="34" charset="0"/>
                <a:cs typeface="Arial" pitchFamily="34" charset="0"/>
              </a:rPr>
              <a:t>Nicaragua, Grupo Etica y Transparencia, quienes comparan las condiciones finales de construcción respecto de los términos en que fueron contratados, encontrando evidencia de irregularidades en baja calidad de la construcción y </a:t>
            </a:r>
            <a:r>
              <a:rPr lang="es-ES" sz="2000" smtClean="0">
                <a:latin typeface="Arial" pitchFamily="34" charset="0"/>
                <a:cs typeface="Arial" pitchFamily="34" charset="0"/>
              </a:rPr>
              <a:t>en sobreprecios.</a:t>
            </a:r>
            <a:endParaRPr lang="es-CL"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r>
              <a:rPr lang="es-ES" sz="2000" dirty="0" smtClean="0">
                <a:latin typeface="Arial" pitchFamily="34" charset="0"/>
                <a:cs typeface="Arial" pitchFamily="34" charset="0"/>
              </a:rPr>
              <a:t>Estados Unidos, “</a:t>
            </a:r>
            <a:r>
              <a:rPr lang="es-ES" sz="2000" dirty="0" err="1" smtClean="0">
                <a:latin typeface="Arial" pitchFamily="34" charset="0"/>
                <a:cs typeface="Arial" pitchFamily="34" charset="0"/>
              </a:rPr>
              <a:t>Rotten</a:t>
            </a:r>
            <a:r>
              <a:rPr lang="es-ES" sz="2000" dirty="0" smtClean="0">
                <a:latin typeface="Arial" pitchFamily="34" charset="0"/>
                <a:cs typeface="Arial" pitchFamily="34" charset="0"/>
              </a:rPr>
              <a:t> </a:t>
            </a:r>
            <a:r>
              <a:rPr lang="es-ES" sz="2000" dirty="0" err="1" smtClean="0">
                <a:latin typeface="Arial" pitchFamily="34" charset="0"/>
                <a:cs typeface="Arial" pitchFamily="34" charset="0"/>
              </a:rPr>
              <a:t>apples</a:t>
            </a:r>
            <a:r>
              <a:rPr lang="es-ES" sz="2000" dirty="0" smtClean="0">
                <a:latin typeface="Arial" pitchFamily="34" charset="0"/>
                <a:cs typeface="Arial" pitchFamily="34" charset="0"/>
              </a:rPr>
              <a:t>: </a:t>
            </a:r>
            <a:r>
              <a:rPr lang="es-ES" sz="2000" dirty="0" err="1" smtClean="0">
                <a:latin typeface="Arial" pitchFamily="34" charset="0"/>
                <a:cs typeface="Arial" pitchFamily="34" charset="0"/>
              </a:rPr>
              <a:t>an</a:t>
            </a:r>
            <a:r>
              <a:rPr lang="es-ES" sz="2000" dirty="0" smtClean="0">
                <a:latin typeface="Arial" pitchFamily="34" charset="0"/>
                <a:cs typeface="Arial" pitchFamily="34" charset="0"/>
              </a:rPr>
              <a:t> </a:t>
            </a:r>
            <a:r>
              <a:rPr lang="es-ES" sz="2000" dirty="0" err="1" smtClean="0">
                <a:latin typeface="Arial" pitchFamily="34" charset="0"/>
                <a:cs typeface="Arial" pitchFamily="34" charset="0"/>
              </a:rPr>
              <a:t>investigation</a:t>
            </a:r>
            <a:r>
              <a:rPr lang="es-ES" sz="2000" dirty="0" smtClean="0">
                <a:latin typeface="Arial" pitchFamily="34" charset="0"/>
                <a:cs typeface="Arial" pitchFamily="34" charset="0"/>
              </a:rPr>
              <a:t> of </a:t>
            </a:r>
            <a:r>
              <a:rPr lang="es-ES" sz="2000" dirty="0" err="1" smtClean="0">
                <a:latin typeface="Arial" pitchFamily="34" charset="0"/>
                <a:cs typeface="Arial" pitchFamily="34" charset="0"/>
              </a:rPr>
              <a:t>the</a:t>
            </a:r>
            <a:r>
              <a:rPr lang="es-ES" sz="2000" dirty="0" smtClean="0">
                <a:latin typeface="Arial" pitchFamily="34" charset="0"/>
                <a:cs typeface="Arial" pitchFamily="34" charset="0"/>
              </a:rPr>
              <a:t> </a:t>
            </a:r>
            <a:r>
              <a:rPr lang="es-ES" sz="2000" dirty="0" err="1" smtClean="0">
                <a:latin typeface="Arial" pitchFamily="34" charset="0"/>
                <a:cs typeface="Arial" pitchFamily="34" charset="0"/>
              </a:rPr>
              <a:t>prevalence</a:t>
            </a:r>
            <a:r>
              <a:rPr lang="es-ES" sz="2000" dirty="0" smtClean="0">
                <a:latin typeface="Arial" pitchFamily="34" charset="0"/>
                <a:cs typeface="Arial" pitchFamily="34" charset="0"/>
              </a:rPr>
              <a:t> and </a:t>
            </a:r>
            <a:r>
              <a:rPr lang="es-ES" sz="2000" dirty="0" err="1" smtClean="0">
                <a:latin typeface="Arial" pitchFamily="34" charset="0"/>
                <a:cs typeface="Arial" pitchFamily="34" charset="0"/>
              </a:rPr>
              <a:t>predictors</a:t>
            </a:r>
            <a:r>
              <a:rPr lang="es-ES" sz="2000" dirty="0" smtClean="0">
                <a:latin typeface="Arial" pitchFamily="34" charset="0"/>
                <a:cs typeface="Arial" pitchFamily="34" charset="0"/>
              </a:rPr>
              <a:t> of </a:t>
            </a:r>
            <a:r>
              <a:rPr lang="es-ES" sz="2000" dirty="0" err="1" smtClean="0">
                <a:latin typeface="Arial" pitchFamily="34" charset="0"/>
                <a:cs typeface="Arial" pitchFamily="34" charset="0"/>
              </a:rPr>
              <a:t>teacher</a:t>
            </a:r>
            <a:r>
              <a:rPr lang="es-ES" sz="2000" dirty="0" smtClean="0">
                <a:latin typeface="Arial" pitchFamily="34" charset="0"/>
                <a:cs typeface="Arial" pitchFamily="34" charset="0"/>
              </a:rPr>
              <a:t> </a:t>
            </a:r>
            <a:r>
              <a:rPr lang="es-ES" sz="2000" dirty="0" err="1" smtClean="0">
                <a:latin typeface="Arial" pitchFamily="34" charset="0"/>
                <a:cs typeface="Arial" pitchFamily="34" charset="0"/>
              </a:rPr>
              <a:t>cheating</a:t>
            </a:r>
            <a:r>
              <a:rPr lang="es-ES" sz="2000" dirty="0" smtClean="0">
                <a:latin typeface="Arial" pitchFamily="34" charset="0"/>
                <a:cs typeface="Arial" pitchFamily="34" charset="0"/>
              </a:rPr>
              <a:t>”. Estudio realizado con información tomada en Chicago </a:t>
            </a:r>
            <a:r>
              <a:rPr lang="es-ES" sz="2000" dirty="0" err="1" smtClean="0">
                <a:latin typeface="Arial" pitchFamily="34" charset="0"/>
                <a:cs typeface="Arial" pitchFamily="34" charset="0"/>
              </a:rPr>
              <a:t>Public</a:t>
            </a:r>
            <a:r>
              <a:rPr lang="es-ES" sz="2000" dirty="0" smtClean="0">
                <a:latin typeface="Arial" pitchFamily="34" charset="0"/>
                <a:cs typeface="Arial" pitchFamily="34" charset="0"/>
              </a:rPr>
              <a:t> </a:t>
            </a:r>
            <a:r>
              <a:rPr lang="es-ES" sz="2000" dirty="0" err="1" smtClean="0">
                <a:latin typeface="Arial" pitchFamily="34" charset="0"/>
                <a:cs typeface="Arial" pitchFamily="34" charset="0"/>
              </a:rPr>
              <a:t>Schools</a:t>
            </a:r>
            <a:r>
              <a:rPr lang="es-ES" sz="2000" dirty="0" smtClean="0">
                <a:latin typeface="Arial" pitchFamily="34" charset="0"/>
                <a:cs typeface="Arial" pitchFamily="34" charset="0"/>
              </a:rPr>
              <a:t> respecto de inesperadas fluctuaciones en mediciones de resultados conjuntamente con sospechosos patrones de respuestas de alumnos.</a:t>
            </a:r>
          </a:p>
          <a:p>
            <a:endParaRPr lang="es-CL"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smtClean="0"/>
              <a:t>Claves  para  detectar  la corrupción</a:t>
            </a:r>
            <a:endParaRPr lang="es-CL" dirty="0"/>
          </a:p>
        </p:txBody>
      </p:sp>
      <p:sp>
        <p:nvSpPr>
          <p:cNvPr id="3" name="2 Subtítulo"/>
          <p:cNvSpPr>
            <a:spLocks noGrp="1"/>
          </p:cNvSpPr>
          <p:nvPr>
            <p:ph type="subTitle" idx="1"/>
          </p:nvPr>
        </p:nvSpPr>
        <p:spPr/>
        <p:txBody>
          <a:bodyPr/>
          <a:lstStyle/>
          <a:p>
            <a:r>
              <a:rPr lang="es-MX" dirty="0" smtClean="0"/>
              <a:t>A nivel  estructural </a:t>
            </a:r>
            <a:endParaRPr lang="es-C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Claves  para  detectar  la corrupción</a:t>
            </a:r>
            <a:endParaRPr lang="es-CL" dirty="0"/>
          </a:p>
        </p:txBody>
      </p:sp>
      <p:sp>
        <p:nvSpPr>
          <p:cNvPr id="3" name="2 Marcador de contenido"/>
          <p:cNvSpPr>
            <a:spLocks noGrp="1"/>
          </p:cNvSpPr>
          <p:nvPr>
            <p:ph idx="1"/>
          </p:nvPr>
        </p:nvSpPr>
        <p:spPr/>
        <p:txBody>
          <a:bodyPr/>
          <a:lstStyle/>
          <a:p>
            <a:pPr lvl="0">
              <a:buNone/>
            </a:pPr>
            <a:r>
              <a:rPr lang="es-MX" dirty="0" smtClean="0"/>
              <a:t>1.-  </a:t>
            </a:r>
            <a:r>
              <a:rPr lang="es-ES" dirty="0"/>
              <a:t>La trasgresión frecuente de la ley .</a:t>
            </a:r>
            <a:endParaRPr lang="es-CL" dirty="0"/>
          </a:p>
          <a:p>
            <a:pPr lvl="0">
              <a:buNone/>
            </a:pPr>
            <a:r>
              <a:rPr lang="es-ES" dirty="0" smtClean="0"/>
              <a:t>2.- El </a:t>
            </a:r>
            <a:r>
              <a:rPr lang="es-ES" dirty="0"/>
              <a:t>Ignorar los derechos de los niños y adolescentes</a:t>
            </a:r>
            <a:endParaRPr lang="es-CL" dirty="0"/>
          </a:p>
          <a:p>
            <a:pPr>
              <a:buNone/>
            </a:pPr>
            <a:r>
              <a:rPr lang="es-MX" dirty="0" smtClean="0"/>
              <a:t>3.- </a:t>
            </a:r>
            <a:r>
              <a:rPr lang="es-ES" dirty="0"/>
              <a:t>Utilizar el puesto de trabajo  para beneficio </a:t>
            </a:r>
            <a:r>
              <a:rPr lang="es-ES" dirty="0" smtClean="0"/>
              <a:t>propio.</a:t>
            </a:r>
          </a:p>
          <a:p>
            <a:pPr>
              <a:buNone/>
            </a:pPr>
            <a:r>
              <a:rPr lang="es-ES" dirty="0" smtClean="0"/>
              <a:t>4.- </a:t>
            </a:r>
            <a:r>
              <a:rPr lang="es-ES" dirty="0"/>
              <a:t>Utilizar   los recursos económicos del Estado en Beneficio propio, de los familiares y amigos</a:t>
            </a:r>
            <a:endParaRPr lang="es-C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Claves  para  detectar  la corrupción</a:t>
            </a:r>
            <a:endParaRPr lang="es-CL" dirty="0"/>
          </a:p>
        </p:txBody>
      </p:sp>
      <p:sp>
        <p:nvSpPr>
          <p:cNvPr id="3" name="2 Marcador de contenido"/>
          <p:cNvSpPr>
            <a:spLocks noGrp="1"/>
          </p:cNvSpPr>
          <p:nvPr>
            <p:ph idx="1"/>
          </p:nvPr>
        </p:nvSpPr>
        <p:spPr/>
        <p:txBody>
          <a:bodyPr/>
          <a:lstStyle/>
          <a:p>
            <a:pPr lvl="0">
              <a:buNone/>
            </a:pPr>
            <a:r>
              <a:rPr lang="es-MX" dirty="0" smtClean="0"/>
              <a:t>5.- </a:t>
            </a:r>
            <a:r>
              <a:rPr lang="es-ES" dirty="0"/>
              <a:t>"Traicionar", a quien sea, siempre teniendo en cuenta el beneficio propio, de los familiares, amigos, etc. </a:t>
            </a:r>
            <a:endParaRPr lang="es-CL" dirty="0"/>
          </a:p>
          <a:p>
            <a:pPr>
              <a:buNone/>
            </a:pPr>
            <a:r>
              <a:rPr lang="es-MX" dirty="0" smtClean="0"/>
              <a:t>6.- </a:t>
            </a:r>
            <a:r>
              <a:rPr lang="es-ES" dirty="0"/>
              <a:t>Utilizar en beneficio propio de información privilegiada</a:t>
            </a:r>
            <a:endParaRPr lang="es-CL"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lantilla de diseño global">
  <a:themeElements>
    <a:clrScheme name="Tema de Office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Tema de Office">
      <a:majorFont>
        <a:latin typeface="Times New Roman"/>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e Office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Tema de Office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Tema de Office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Tema de Office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Tema de Office 8">
        <a:dk1>
          <a:srgbClr val="1B3753"/>
        </a:dk1>
        <a:lt1>
          <a:srgbClr val="FFFFFF"/>
        </a:lt1>
        <a:dk2>
          <a:srgbClr val="009999"/>
        </a:dk2>
        <a:lt2>
          <a:srgbClr val="FFF385"/>
        </a:lt2>
        <a:accent1>
          <a:srgbClr val="9AE6C0"/>
        </a:accent1>
        <a:accent2>
          <a:srgbClr val="0099CC"/>
        </a:accent2>
        <a:accent3>
          <a:srgbClr val="AACACA"/>
        </a:accent3>
        <a:accent4>
          <a:srgbClr val="DADADA"/>
        </a:accent4>
        <a:accent5>
          <a:srgbClr val="CAF0DC"/>
        </a:accent5>
        <a:accent6>
          <a:srgbClr val="008AB9"/>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Tema de Office 9">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Plantilla de diseño global</Template>
  <TotalTime>257</TotalTime>
  <Words>779</Words>
  <Application>Microsoft Office PowerPoint</Application>
  <PresentationFormat>Presentación en pantalla (4:3)</PresentationFormat>
  <Paragraphs>111</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Plantilla de diseño global</vt:lpstr>
      <vt:lpstr>   FRAUDE Y CORRUPCIÓN EN EDUCACIÓN  Dr. Juan Carlos Torrego Seijo  Maritza Basualto Eduardo Carmona Francisco Gárate Marco Navarro  DOCTORADO PLANIFICACIÓN E INNOVACIÓN EDUCATIVA 2013 UNIVERSIDAD DE ALCALÁ </vt:lpstr>
      <vt:lpstr> La Educación es un derecho humano;  para las personas es tal vez el único modo de salir de una vida de pobreza, y,  para los países es crucial en su desarrollo y crecimiento.</vt:lpstr>
      <vt:lpstr>Corruption in education: Why now?</vt:lpstr>
      <vt:lpstr> CASOS EN EL MUNDO</vt:lpstr>
      <vt:lpstr>Diapositiva 5</vt:lpstr>
      <vt:lpstr>Diapositiva 6</vt:lpstr>
      <vt:lpstr>Claves  para  detectar  la corrupción</vt:lpstr>
      <vt:lpstr>Claves  para  detectar  la corrupción</vt:lpstr>
      <vt:lpstr>Claves  para  detectar  la corrupción</vt:lpstr>
      <vt:lpstr>Diapositiva 10</vt:lpstr>
      <vt:lpstr>Fraude y Corrupción en la Educación Chilena</vt:lpstr>
      <vt:lpstr>Diapositiva 12</vt:lpstr>
      <vt:lpstr>Diapositiva 13</vt:lpstr>
      <vt:lpstr>Diapositiva 14</vt:lpstr>
      <vt:lpstr>Diapositiva 15</vt:lpstr>
      <vt:lpstr>Diapositiva 16</vt:lpstr>
      <vt:lpstr>Diapositiva 17</vt:lpstr>
    </vt:vector>
  </TitlesOfParts>
  <Company>Casa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CORRUPCIÓN EN EDUCACIÓN Dr. Juan Carlos Torrego Seijo DOCTORADO PLANIFICACIÓN E INNOVACIÓN EDUCATIVA 2013 UNIVERSIDAD DE ALCALÁ</dc:title>
  <dc:creator>Eduardo</dc:creator>
  <cp:lastModifiedBy>usuario</cp:lastModifiedBy>
  <cp:revision>27</cp:revision>
  <dcterms:created xsi:type="dcterms:W3CDTF">2013-07-26T03:28:00Z</dcterms:created>
  <dcterms:modified xsi:type="dcterms:W3CDTF">2013-07-26T14:47:42Z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TC010690263082</vt:lpwstr>
  </property>
</Properties>
</file>