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3C9BAA-4B56-4BA3-9266-2998ED5AF51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A095BAA0-2C06-4299-9900-2634A5E8C62F}">
      <dgm:prSet phldrT="[Texto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r>
            <a:rPr lang="es-CL" sz="2800" dirty="0" smtClean="0"/>
            <a:t>Buen centro educativo</a:t>
          </a:r>
          <a:endParaRPr lang="es-CL" sz="2800" dirty="0"/>
        </a:p>
      </dgm:t>
    </dgm:pt>
    <dgm:pt modelId="{1BC9B653-3520-433F-A89D-D29E13C4C7C1}" type="parTrans" cxnId="{8D77169C-395D-48AE-B207-1CA6231EB4C3}">
      <dgm:prSet/>
      <dgm:spPr/>
      <dgm:t>
        <a:bodyPr/>
        <a:lstStyle/>
        <a:p>
          <a:endParaRPr lang="es-CL"/>
        </a:p>
      </dgm:t>
    </dgm:pt>
    <dgm:pt modelId="{27F9E5AB-3E45-4136-AB41-3B056AA49723}" type="sibTrans" cxnId="{8D77169C-395D-48AE-B207-1CA6231EB4C3}">
      <dgm:prSet/>
      <dgm:spPr/>
      <dgm:t>
        <a:bodyPr/>
        <a:lstStyle/>
        <a:p>
          <a:endParaRPr lang="es-CL"/>
        </a:p>
      </dgm:t>
    </dgm:pt>
    <dgm:pt modelId="{601E18AC-EC24-4E31-A333-1513F55730E0}">
      <dgm:prSet phldrT="[Texto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</a:rPr>
            <a:t>Profesionales integrales </a:t>
          </a:r>
          <a:endParaRPr lang="es-CL" sz="1600" b="1" dirty="0">
            <a:solidFill>
              <a:schemeClr val="tx1"/>
            </a:solidFill>
          </a:endParaRPr>
        </a:p>
      </dgm:t>
    </dgm:pt>
    <dgm:pt modelId="{206B9361-08EF-4F8F-B8B2-863BD23DBE21}" type="parTrans" cxnId="{22E3D1B4-AEED-407D-A954-7B641F7D3201}">
      <dgm:prSet/>
      <dgm:spPr/>
      <dgm:t>
        <a:bodyPr/>
        <a:lstStyle/>
        <a:p>
          <a:endParaRPr lang="es-CL"/>
        </a:p>
      </dgm:t>
    </dgm:pt>
    <dgm:pt modelId="{7B5BF241-A53E-4CD3-96BA-3D3925F3B983}" type="sibTrans" cxnId="{22E3D1B4-AEED-407D-A954-7B641F7D3201}">
      <dgm:prSet/>
      <dgm:spPr/>
      <dgm:t>
        <a:bodyPr/>
        <a:lstStyle/>
        <a:p>
          <a:endParaRPr lang="es-CL"/>
        </a:p>
      </dgm:t>
    </dgm:pt>
    <dgm:pt modelId="{3F4614EE-972E-485E-9F9A-53E2CBCDEE72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r>
            <a:rPr lang="es-CL" sz="1600" b="1" dirty="0" smtClean="0"/>
            <a:t>Gestión y administración</a:t>
          </a:r>
          <a:endParaRPr lang="es-CL" sz="1600" b="1" dirty="0"/>
        </a:p>
      </dgm:t>
    </dgm:pt>
    <dgm:pt modelId="{EAE913C8-30A4-4C9D-AC2A-3CB3A48778C1}" type="parTrans" cxnId="{9AC44EFC-BCF2-42B3-A2FB-087D94BF057B}">
      <dgm:prSet/>
      <dgm:spPr/>
      <dgm:t>
        <a:bodyPr/>
        <a:lstStyle/>
        <a:p>
          <a:endParaRPr lang="es-CL"/>
        </a:p>
      </dgm:t>
    </dgm:pt>
    <dgm:pt modelId="{6E7C8056-0C31-47CC-8EE1-7F485DB7A926}" type="sibTrans" cxnId="{9AC44EFC-BCF2-42B3-A2FB-087D94BF057B}">
      <dgm:prSet/>
      <dgm:spPr/>
      <dgm:t>
        <a:bodyPr/>
        <a:lstStyle/>
        <a:p>
          <a:endParaRPr lang="es-CL"/>
        </a:p>
      </dgm:t>
    </dgm:pt>
    <dgm:pt modelId="{237E055A-751D-4FD0-8636-2D282322991C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</a:rPr>
            <a:t>Docencia</a:t>
          </a:r>
          <a:endParaRPr lang="es-CL" sz="1600" b="1" dirty="0">
            <a:solidFill>
              <a:schemeClr val="tx1"/>
            </a:solidFill>
          </a:endParaRPr>
        </a:p>
      </dgm:t>
    </dgm:pt>
    <dgm:pt modelId="{9A3BBED5-D55E-4963-98B1-BEA759A733D0}" type="parTrans" cxnId="{8F9F8C57-AC6D-4FBB-8090-2B8688F80D74}">
      <dgm:prSet/>
      <dgm:spPr/>
      <dgm:t>
        <a:bodyPr/>
        <a:lstStyle/>
        <a:p>
          <a:endParaRPr lang="es-CL"/>
        </a:p>
      </dgm:t>
    </dgm:pt>
    <dgm:pt modelId="{BE449272-53EF-45B6-9493-1CE37E5D41F0}" type="sibTrans" cxnId="{8F9F8C57-AC6D-4FBB-8090-2B8688F80D74}">
      <dgm:prSet/>
      <dgm:spPr/>
      <dgm:t>
        <a:bodyPr/>
        <a:lstStyle/>
        <a:p>
          <a:endParaRPr lang="es-CL"/>
        </a:p>
      </dgm:t>
    </dgm:pt>
    <dgm:pt modelId="{8227E6FA-5C10-4F03-8989-7829A6AB4CE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endParaRPr lang="es-CL" sz="1300" dirty="0" smtClean="0"/>
        </a:p>
        <a:p>
          <a:r>
            <a:rPr lang="es-CL" sz="1600" b="1" dirty="0" smtClean="0">
              <a:solidFill>
                <a:schemeClr val="tx1"/>
              </a:solidFill>
            </a:rPr>
            <a:t>Identidad institucional</a:t>
          </a:r>
          <a:endParaRPr lang="es-CL" sz="1600" b="1" dirty="0">
            <a:solidFill>
              <a:schemeClr val="tx1"/>
            </a:solidFill>
          </a:endParaRPr>
        </a:p>
      </dgm:t>
    </dgm:pt>
    <dgm:pt modelId="{F5365918-AFE3-478D-8B28-5F5F482D8757}" type="parTrans" cxnId="{A0ECB44C-D1B6-4D60-9C4F-C6C7CAB35BF8}">
      <dgm:prSet/>
      <dgm:spPr/>
      <dgm:t>
        <a:bodyPr/>
        <a:lstStyle/>
        <a:p>
          <a:endParaRPr lang="es-CL"/>
        </a:p>
      </dgm:t>
    </dgm:pt>
    <dgm:pt modelId="{792E8BDC-8AA9-4E71-9741-47635E1A4FDD}" type="sibTrans" cxnId="{A0ECB44C-D1B6-4D60-9C4F-C6C7CAB35BF8}">
      <dgm:prSet/>
      <dgm:spPr/>
      <dgm:t>
        <a:bodyPr/>
        <a:lstStyle/>
        <a:p>
          <a:endParaRPr lang="es-CL"/>
        </a:p>
      </dgm:t>
    </dgm:pt>
    <dgm:pt modelId="{8BD475CE-667F-4D02-A104-A459AC9EB121}">
      <dgm:prSet phldrT="[Texto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endParaRPr lang="es-CL" sz="1300" dirty="0" smtClean="0"/>
        </a:p>
        <a:p>
          <a:r>
            <a:rPr lang="es-CL" sz="1600" b="1" dirty="0" smtClean="0">
              <a:solidFill>
                <a:schemeClr val="tx1"/>
              </a:solidFill>
            </a:rPr>
            <a:t>Vinculación e impacto con el medio</a:t>
          </a:r>
          <a:endParaRPr lang="es-CL" sz="1600" b="1" dirty="0">
            <a:solidFill>
              <a:schemeClr val="tx1"/>
            </a:solidFill>
          </a:endParaRPr>
        </a:p>
      </dgm:t>
    </dgm:pt>
    <dgm:pt modelId="{ACB7E713-EA85-4079-936E-ED24B96FF203}" type="parTrans" cxnId="{486D178E-B5CE-4051-9726-EABB4B366629}">
      <dgm:prSet/>
      <dgm:spPr/>
      <dgm:t>
        <a:bodyPr/>
        <a:lstStyle/>
        <a:p>
          <a:endParaRPr lang="es-CL"/>
        </a:p>
      </dgm:t>
    </dgm:pt>
    <dgm:pt modelId="{BC9D4374-A14A-4459-9792-05E3B78D0EE3}" type="sibTrans" cxnId="{486D178E-B5CE-4051-9726-EABB4B366629}">
      <dgm:prSet/>
      <dgm:spPr/>
      <dgm:t>
        <a:bodyPr/>
        <a:lstStyle/>
        <a:p>
          <a:endParaRPr lang="es-CL"/>
        </a:p>
      </dgm:t>
    </dgm:pt>
    <dgm:pt modelId="{05CDB3D1-82E8-4761-85F2-4198550E8DAE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endParaRPr lang="es-CL" sz="1300" dirty="0" smtClean="0"/>
        </a:p>
        <a:p>
          <a:r>
            <a:rPr lang="es-CL" sz="1600" b="1" dirty="0" smtClean="0">
              <a:solidFill>
                <a:schemeClr val="tx1"/>
              </a:solidFill>
            </a:rPr>
            <a:t>Diversidad y pluralismo</a:t>
          </a:r>
          <a:endParaRPr lang="es-CL" sz="1600" b="1" dirty="0">
            <a:solidFill>
              <a:schemeClr val="tx1"/>
            </a:solidFill>
          </a:endParaRPr>
        </a:p>
      </dgm:t>
    </dgm:pt>
    <dgm:pt modelId="{5151E758-653D-4EB7-969D-8339C83EDE5B}" type="parTrans" cxnId="{DD0DA584-EB4A-44B2-A1F5-0F0835CC005E}">
      <dgm:prSet/>
      <dgm:spPr/>
      <dgm:t>
        <a:bodyPr/>
        <a:lstStyle/>
        <a:p>
          <a:endParaRPr lang="es-CL"/>
        </a:p>
      </dgm:t>
    </dgm:pt>
    <dgm:pt modelId="{20F2A68F-37BC-4E81-9F63-09E8DBE155A1}" type="sibTrans" cxnId="{DD0DA584-EB4A-44B2-A1F5-0F0835CC005E}">
      <dgm:prSet/>
      <dgm:spPr/>
      <dgm:t>
        <a:bodyPr/>
        <a:lstStyle/>
        <a:p>
          <a:endParaRPr lang="es-CL"/>
        </a:p>
      </dgm:t>
    </dgm:pt>
    <dgm:pt modelId="{A77DC23B-89EA-45C6-95D8-E5257F32CB45}">
      <dgm:prSet phldrT="[Tex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B0F0"/>
          </a:solidFill>
        </a:ln>
      </dgm:spPr>
      <dgm:t>
        <a:bodyPr/>
        <a:lstStyle/>
        <a:p>
          <a:endParaRPr lang="es-CL" sz="1300" dirty="0" smtClean="0"/>
        </a:p>
        <a:p>
          <a:r>
            <a:rPr lang="es-CL" sz="1600" b="1" dirty="0" smtClean="0">
              <a:solidFill>
                <a:schemeClr val="tx1"/>
              </a:solidFill>
            </a:rPr>
            <a:t>Investigación</a:t>
          </a:r>
          <a:endParaRPr lang="es-CL" sz="1600" b="1" dirty="0">
            <a:solidFill>
              <a:schemeClr val="tx1"/>
            </a:solidFill>
          </a:endParaRPr>
        </a:p>
      </dgm:t>
    </dgm:pt>
    <dgm:pt modelId="{B470A851-6B7D-4410-8F24-A48E247B72F3}" type="parTrans" cxnId="{E11DF260-A265-4AB9-8F07-1196F644799C}">
      <dgm:prSet/>
      <dgm:spPr/>
      <dgm:t>
        <a:bodyPr/>
        <a:lstStyle/>
        <a:p>
          <a:endParaRPr lang="es-CL"/>
        </a:p>
      </dgm:t>
    </dgm:pt>
    <dgm:pt modelId="{BA632168-7C13-4F59-90B1-D82FEF56E2FD}" type="sibTrans" cxnId="{E11DF260-A265-4AB9-8F07-1196F644799C}">
      <dgm:prSet/>
      <dgm:spPr/>
      <dgm:t>
        <a:bodyPr/>
        <a:lstStyle/>
        <a:p>
          <a:endParaRPr lang="es-CL"/>
        </a:p>
      </dgm:t>
    </dgm:pt>
    <dgm:pt modelId="{8841B9BC-B2C9-4FC8-9A00-C259AA38DF82}">
      <dgm:prSet custT="1"/>
      <dgm:spPr>
        <a:ln>
          <a:solidFill>
            <a:srgbClr val="00B0F0"/>
          </a:solidFill>
        </a:ln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</a:rPr>
            <a:t>Normas y reglamentos</a:t>
          </a:r>
          <a:endParaRPr lang="es-CL" sz="1600" b="1" dirty="0">
            <a:solidFill>
              <a:schemeClr val="tx1"/>
            </a:solidFill>
          </a:endParaRPr>
        </a:p>
      </dgm:t>
    </dgm:pt>
    <dgm:pt modelId="{DFD9597B-932E-46F4-86EE-94AAAB02A378}" type="parTrans" cxnId="{C1D842EE-FBB8-4D23-8398-A67B524C71C0}">
      <dgm:prSet/>
      <dgm:spPr/>
      <dgm:t>
        <a:bodyPr/>
        <a:lstStyle/>
        <a:p>
          <a:endParaRPr lang="es-CL"/>
        </a:p>
      </dgm:t>
    </dgm:pt>
    <dgm:pt modelId="{5DD06961-44F2-4B0A-8055-3483A5FF528A}" type="sibTrans" cxnId="{C1D842EE-FBB8-4D23-8398-A67B524C71C0}">
      <dgm:prSet/>
      <dgm:spPr/>
      <dgm:t>
        <a:bodyPr/>
        <a:lstStyle/>
        <a:p>
          <a:endParaRPr lang="es-CL"/>
        </a:p>
      </dgm:t>
    </dgm:pt>
    <dgm:pt modelId="{B6ACFBF2-3910-4E87-AD0A-9A4F9C116F2E}" type="pres">
      <dgm:prSet presAssocID="{493C9BAA-4B56-4BA3-9266-2998ED5AF51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238A596-483E-44FA-9250-545A3B0FF38B}" type="pres">
      <dgm:prSet presAssocID="{A095BAA0-2C06-4299-9900-2634A5E8C62F}" presName="centerShape" presStyleLbl="node0" presStyleIdx="0" presStyleCnt="1" custScaleX="133587" custScaleY="131582"/>
      <dgm:spPr/>
      <dgm:t>
        <a:bodyPr/>
        <a:lstStyle/>
        <a:p>
          <a:endParaRPr lang="es-CL"/>
        </a:p>
      </dgm:t>
    </dgm:pt>
    <dgm:pt modelId="{F1B0EE42-CE3C-46A4-B3B6-B14E482C1BD5}" type="pres">
      <dgm:prSet presAssocID="{601E18AC-EC24-4E31-A333-1513F55730E0}" presName="node" presStyleLbl="node1" presStyleIdx="0" presStyleCnt="8" custScaleX="17989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764AB62-1201-48CF-9B1C-4F3F4795684C}" type="pres">
      <dgm:prSet presAssocID="{601E18AC-EC24-4E31-A333-1513F55730E0}" presName="dummy" presStyleCnt="0"/>
      <dgm:spPr/>
    </dgm:pt>
    <dgm:pt modelId="{172CE764-4715-45ED-B2AB-C1D224EC6A3A}" type="pres">
      <dgm:prSet presAssocID="{7B5BF241-A53E-4CD3-96BA-3D3925F3B983}" presName="sibTrans" presStyleLbl="sibTrans2D1" presStyleIdx="0" presStyleCnt="8"/>
      <dgm:spPr/>
      <dgm:t>
        <a:bodyPr/>
        <a:lstStyle/>
        <a:p>
          <a:endParaRPr lang="es-CL"/>
        </a:p>
      </dgm:t>
    </dgm:pt>
    <dgm:pt modelId="{0DD3CE9F-45FB-4C3B-8308-3573D12BDC0B}" type="pres">
      <dgm:prSet presAssocID="{3F4614EE-972E-485E-9F9A-53E2CBCDEE72}" presName="node" presStyleLbl="node1" presStyleIdx="1" presStyleCnt="8" custScaleX="189275" custRadScaleRad="103541" custRadScaleInc="4051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259B407-72AE-4BBD-AA2B-5CA2177FFA04}" type="pres">
      <dgm:prSet presAssocID="{3F4614EE-972E-485E-9F9A-53E2CBCDEE72}" presName="dummy" presStyleCnt="0"/>
      <dgm:spPr/>
    </dgm:pt>
    <dgm:pt modelId="{F53B7357-1084-4AD3-BF8E-6ADA05EDA697}" type="pres">
      <dgm:prSet presAssocID="{6E7C8056-0C31-47CC-8EE1-7F485DB7A926}" presName="sibTrans" presStyleLbl="sibTrans2D1" presStyleIdx="1" presStyleCnt="8"/>
      <dgm:spPr/>
      <dgm:t>
        <a:bodyPr/>
        <a:lstStyle/>
        <a:p>
          <a:endParaRPr lang="es-CL"/>
        </a:p>
      </dgm:t>
    </dgm:pt>
    <dgm:pt modelId="{4BAC5542-A63A-46C6-8098-F1E06F496661}" type="pres">
      <dgm:prSet presAssocID="{237E055A-751D-4FD0-8636-2D282322991C}" presName="node" presStyleLbl="node1" presStyleIdx="2" presStyleCnt="8" custScaleX="18710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957AAAE-8477-4929-BE04-8AA2B3EBBB5F}" type="pres">
      <dgm:prSet presAssocID="{237E055A-751D-4FD0-8636-2D282322991C}" presName="dummy" presStyleCnt="0"/>
      <dgm:spPr/>
    </dgm:pt>
    <dgm:pt modelId="{9A776265-9515-4E58-8E42-46FC994FC1BF}" type="pres">
      <dgm:prSet presAssocID="{BE449272-53EF-45B6-9493-1CE37E5D41F0}" presName="sibTrans" presStyleLbl="sibTrans2D1" presStyleIdx="2" presStyleCnt="8"/>
      <dgm:spPr/>
      <dgm:t>
        <a:bodyPr/>
        <a:lstStyle/>
        <a:p>
          <a:endParaRPr lang="es-CL"/>
        </a:p>
      </dgm:t>
    </dgm:pt>
    <dgm:pt modelId="{C370E018-4439-4241-8C69-037128E0633A}" type="pres">
      <dgm:prSet presAssocID="{8BD475CE-667F-4D02-A104-A459AC9EB121}" presName="node" presStyleLbl="node1" presStyleIdx="3" presStyleCnt="8" custScaleX="193899" custRadScaleRad="114428" custRadScaleInc="-8675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292E4FF-01AC-4317-ACB9-09DBC167A452}" type="pres">
      <dgm:prSet presAssocID="{8BD475CE-667F-4D02-A104-A459AC9EB121}" presName="dummy" presStyleCnt="0"/>
      <dgm:spPr/>
    </dgm:pt>
    <dgm:pt modelId="{A9FF87D6-32F8-4392-8482-0D30C92DE839}" type="pres">
      <dgm:prSet presAssocID="{BC9D4374-A14A-4459-9792-05E3B78D0EE3}" presName="sibTrans" presStyleLbl="sibTrans2D1" presStyleIdx="3" presStyleCnt="8"/>
      <dgm:spPr/>
      <dgm:t>
        <a:bodyPr/>
        <a:lstStyle/>
        <a:p>
          <a:endParaRPr lang="es-CL"/>
        </a:p>
      </dgm:t>
    </dgm:pt>
    <dgm:pt modelId="{D051DC87-5CFB-4CF9-A440-BF457108AE9B}" type="pres">
      <dgm:prSet presAssocID="{05CDB3D1-82E8-4761-85F2-4198550E8DAE}" presName="node" presStyleLbl="node1" presStyleIdx="4" presStyleCnt="8" custScaleX="186931" custRadScaleRad="100938" custRadScaleInc="-2190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B31A140-657D-446E-802A-5BF5B6B00D2B}" type="pres">
      <dgm:prSet presAssocID="{05CDB3D1-82E8-4761-85F2-4198550E8DAE}" presName="dummy" presStyleCnt="0"/>
      <dgm:spPr/>
    </dgm:pt>
    <dgm:pt modelId="{A2E4B7EF-D7EB-494B-8F01-5CB49151B8F2}" type="pres">
      <dgm:prSet presAssocID="{20F2A68F-37BC-4E81-9F63-09E8DBE155A1}" presName="sibTrans" presStyleLbl="sibTrans2D1" presStyleIdx="4" presStyleCnt="8"/>
      <dgm:spPr/>
      <dgm:t>
        <a:bodyPr/>
        <a:lstStyle/>
        <a:p>
          <a:endParaRPr lang="es-CL"/>
        </a:p>
      </dgm:t>
    </dgm:pt>
    <dgm:pt modelId="{0607815F-5C0C-45E7-8C5D-8A8277540367}" type="pres">
      <dgm:prSet presAssocID="{A77DC23B-89EA-45C6-95D8-E5257F32CB45}" presName="node" presStyleLbl="node1" presStyleIdx="5" presStyleCnt="8" custScaleX="177220" custScaleY="90678" custRadScaleRad="105184" custRadScaleInc="4770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7E464BB-A052-43BD-8748-583753EE7670}" type="pres">
      <dgm:prSet presAssocID="{A77DC23B-89EA-45C6-95D8-E5257F32CB45}" presName="dummy" presStyleCnt="0"/>
      <dgm:spPr/>
    </dgm:pt>
    <dgm:pt modelId="{0A62A0D9-432F-4D80-9C77-7AEEAF51ADCF}" type="pres">
      <dgm:prSet presAssocID="{BA632168-7C13-4F59-90B1-D82FEF56E2FD}" presName="sibTrans" presStyleLbl="sibTrans2D1" presStyleIdx="5" presStyleCnt="8"/>
      <dgm:spPr/>
      <dgm:t>
        <a:bodyPr/>
        <a:lstStyle/>
        <a:p>
          <a:endParaRPr lang="es-CL"/>
        </a:p>
      </dgm:t>
    </dgm:pt>
    <dgm:pt modelId="{F89D1422-6FA8-4171-9DBD-CFF3595443E3}" type="pres">
      <dgm:prSet presAssocID="{8227E6FA-5C10-4F03-8989-7829A6AB4CEA}" presName="node" presStyleLbl="node1" presStyleIdx="6" presStyleCnt="8" custScaleX="182126" custScaleY="10659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D2A1844-EFCF-41BA-BCD5-77B44808AA5C}" type="pres">
      <dgm:prSet presAssocID="{8227E6FA-5C10-4F03-8989-7829A6AB4CEA}" presName="dummy" presStyleCnt="0"/>
      <dgm:spPr/>
    </dgm:pt>
    <dgm:pt modelId="{BEDE63DD-B568-4AEA-A7D7-373F7D93AD69}" type="pres">
      <dgm:prSet presAssocID="{792E8BDC-8AA9-4E71-9741-47635E1A4FDD}" presName="sibTrans" presStyleLbl="sibTrans2D1" presStyleIdx="6" presStyleCnt="8"/>
      <dgm:spPr/>
      <dgm:t>
        <a:bodyPr/>
        <a:lstStyle/>
        <a:p>
          <a:endParaRPr lang="es-CL"/>
        </a:p>
      </dgm:t>
    </dgm:pt>
    <dgm:pt modelId="{76897922-0CE6-4961-A2F7-23C14AC5E635}" type="pres">
      <dgm:prSet presAssocID="{8841B9BC-B2C9-4FC8-9A00-C259AA38DF82}" presName="node" presStyleLbl="node1" presStyleIdx="7" presStyleCnt="8" custScaleX="182139" custRadScaleRad="102198" custRadScaleInc="-4730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3D4CD0C-A21B-4F1F-BD8E-E887B319A94D}" type="pres">
      <dgm:prSet presAssocID="{8841B9BC-B2C9-4FC8-9A00-C259AA38DF82}" presName="dummy" presStyleCnt="0"/>
      <dgm:spPr/>
    </dgm:pt>
    <dgm:pt modelId="{1FC294FD-05B3-4529-92A7-A795324B8D22}" type="pres">
      <dgm:prSet presAssocID="{5DD06961-44F2-4B0A-8055-3483A5FF528A}" presName="sibTrans" presStyleLbl="sibTrans2D1" presStyleIdx="7" presStyleCnt="8"/>
      <dgm:spPr/>
      <dgm:t>
        <a:bodyPr/>
        <a:lstStyle/>
        <a:p>
          <a:endParaRPr lang="es-CL"/>
        </a:p>
      </dgm:t>
    </dgm:pt>
  </dgm:ptLst>
  <dgm:cxnLst>
    <dgm:cxn modelId="{32DB35D8-C1CB-4CA7-8886-F03A1C8CCACD}" type="presOf" srcId="{3F4614EE-972E-485E-9F9A-53E2CBCDEE72}" destId="{0DD3CE9F-45FB-4C3B-8308-3573D12BDC0B}" srcOrd="0" destOrd="0" presId="urn:microsoft.com/office/officeart/2005/8/layout/radial6"/>
    <dgm:cxn modelId="{4A2D1FD2-3DA4-4B74-81C1-667F72D87F1D}" type="presOf" srcId="{20F2A68F-37BC-4E81-9F63-09E8DBE155A1}" destId="{A2E4B7EF-D7EB-494B-8F01-5CB49151B8F2}" srcOrd="0" destOrd="0" presId="urn:microsoft.com/office/officeart/2005/8/layout/radial6"/>
    <dgm:cxn modelId="{22E3D1B4-AEED-407D-A954-7B641F7D3201}" srcId="{A095BAA0-2C06-4299-9900-2634A5E8C62F}" destId="{601E18AC-EC24-4E31-A333-1513F55730E0}" srcOrd="0" destOrd="0" parTransId="{206B9361-08EF-4F8F-B8B2-863BD23DBE21}" sibTransId="{7B5BF241-A53E-4CD3-96BA-3D3925F3B983}"/>
    <dgm:cxn modelId="{A234AE21-09F1-4C50-A858-C0733B387AAC}" type="presOf" srcId="{6E7C8056-0C31-47CC-8EE1-7F485DB7A926}" destId="{F53B7357-1084-4AD3-BF8E-6ADA05EDA697}" srcOrd="0" destOrd="0" presId="urn:microsoft.com/office/officeart/2005/8/layout/radial6"/>
    <dgm:cxn modelId="{A0ECB44C-D1B6-4D60-9C4F-C6C7CAB35BF8}" srcId="{A095BAA0-2C06-4299-9900-2634A5E8C62F}" destId="{8227E6FA-5C10-4F03-8989-7829A6AB4CEA}" srcOrd="6" destOrd="0" parTransId="{F5365918-AFE3-478D-8B28-5F5F482D8757}" sibTransId="{792E8BDC-8AA9-4E71-9741-47635E1A4FDD}"/>
    <dgm:cxn modelId="{992A4B8B-E8BF-4079-82CF-01EFEB83276D}" type="presOf" srcId="{05CDB3D1-82E8-4761-85F2-4198550E8DAE}" destId="{D051DC87-5CFB-4CF9-A440-BF457108AE9B}" srcOrd="0" destOrd="0" presId="urn:microsoft.com/office/officeart/2005/8/layout/radial6"/>
    <dgm:cxn modelId="{C1D842EE-FBB8-4D23-8398-A67B524C71C0}" srcId="{A095BAA0-2C06-4299-9900-2634A5E8C62F}" destId="{8841B9BC-B2C9-4FC8-9A00-C259AA38DF82}" srcOrd="7" destOrd="0" parTransId="{DFD9597B-932E-46F4-86EE-94AAAB02A378}" sibTransId="{5DD06961-44F2-4B0A-8055-3483A5FF528A}"/>
    <dgm:cxn modelId="{ABDCC470-A674-4708-8059-F4DD72BEF613}" type="presOf" srcId="{BC9D4374-A14A-4459-9792-05E3B78D0EE3}" destId="{A9FF87D6-32F8-4392-8482-0D30C92DE839}" srcOrd="0" destOrd="0" presId="urn:microsoft.com/office/officeart/2005/8/layout/radial6"/>
    <dgm:cxn modelId="{DD0DA584-EB4A-44B2-A1F5-0F0835CC005E}" srcId="{A095BAA0-2C06-4299-9900-2634A5E8C62F}" destId="{05CDB3D1-82E8-4761-85F2-4198550E8DAE}" srcOrd="4" destOrd="0" parTransId="{5151E758-653D-4EB7-969D-8339C83EDE5B}" sibTransId="{20F2A68F-37BC-4E81-9F63-09E8DBE155A1}"/>
    <dgm:cxn modelId="{7CC4371B-5510-4B5B-B871-B29C90A0E82F}" type="presOf" srcId="{A77DC23B-89EA-45C6-95D8-E5257F32CB45}" destId="{0607815F-5C0C-45E7-8C5D-8A8277540367}" srcOrd="0" destOrd="0" presId="urn:microsoft.com/office/officeart/2005/8/layout/radial6"/>
    <dgm:cxn modelId="{8D77169C-395D-48AE-B207-1CA6231EB4C3}" srcId="{493C9BAA-4B56-4BA3-9266-2998ED5AF51A}" destId="{A095BAA0-2C06-4299-9900-2634A5E8C62F}" srcOrd="0" destOrd="0" parTransId="{1BC9B653-3520-433F-A89D-D29E13C4C7C1}" sibTransId="{27F9E5AB-3E45-4136-AB41-3B056AA49723}"/>
    <dgm:cxn modelId="{8B55F82C-EF41-44F9-A041-2F3A1C2B3FC1}" type="presOf" srcId="{493C9BAA-4B56-4BA3-9266-2998ED5AF51A}" destId="{B6ACFBF2-3910-4E87-AD0A-9A4F9C116F2E}" srcOrd="0" destOrd="0" presId="urn:microsoft.com/office/officeart/2005/8/layout/radial6"/>
    <dgm:cxn modelId="{2A0A35AB-3B04-4E85-ACA7-27F5A5723EA3}" type="presOf" srcId="{A095BAA0-2C06-4299-9900-2634A5E8C62F}" destId="{6238A596-483E-44FA-9250-545A3B0FF38B}" srcOrd="0" destOrd="0" presId="urn:microsoft.com/office/officeart/2005/8/layout/radial6"/>
    <dgm:cxn modelId="{A2B7B72F-D2A2-4E7E-8A61-3748B0429AD9}" type="presOf" srcId="{BA632168-7C13-4F59-90B1-D82FEF56E2FD}" destId="{0A62A0D9-432F-4D80-9C77-7AEEAF51ADCF}" srcOrd="0" destOrd="0" presId="urn:microsoft.com/office/officeart/2005/8/layout/radial6"/>
    <dgm:cxn modelId="{F3F1C5A5-3B4E-4A36-B061-43B8BA118FED}" type="presOf" srcId="{7B5BF241-A53E-4CD3-96BA-3D3925F3B983}" destId="{172CE764-4715-45ED-B2AB-C1D224EC6A3A}" srcOrd="0" destOrd="0" presId="urn:microsoft.com/office/officeart/2005/8/layout/radial6"/>
    <dgm:cxn modelId="{8F9F8C57-AC6D-4FBB-8090-2B8688F80D74}" srcId="{A095BAA0-2C06-4299-9900-2634A5E8C62F}" destId="{237E055A-751D-4FD0-8636-2D282322991C}" srcOrd="2" destOrd="0" parTransId="{9A3BBED5-D55E-4963-98B1-BEA759A733D0}" sibTransId="{BE449272-53EF-45B6-9493-1CE37E5D41F0}"/>
    <dgm:cxn modelId="{E55955DA-0A86-4150-B80B-CE7533F678F0}" type="presOf" srcId="{792E8BDC-8AA9-4E71-9741-47635E1A4FDD}" destId="{BEDE63DD-B568-4AEA-A7D7-373F7D93AD69}" srcOrd="0" destOrd="0" presId="urn:microsoft.com/office/officeart/2005/8/layout/radial6"/>
    <dgm:cxn modelId="{E11DF260-A265-4AB9-8F07-1196F644799C}" srcId="{A095BAA0-2C06-4299-9900-2634A5E8C62F}" destId="{A77DC23B-89EA-45C6-95D8-E5257F32CB45}" srcOrd="5" destOrd="0" parTransId="{B470A851-6B7D-4410-8F24-A48E247B72F3}" sibTransId="{BA632168-7C13-4F59-90B1-D82FEF56E2FD}"/>
    <dgm:cxn modelId="{5B203D45-6090-4544-AEBD-754B4F7E2D21}" type="presOf" srcId="{8841B9BC-B2C9-4FC8-9A00-C259AA38DF82}" destId="{76897922-0CE6-4961-A2F7-23C14AC5E635}" srcOrd="0" destOrd="0" presId="urn:microsoft.com/office/officeart/2005/8/layout/radial6"/>
    <dgm:cxn modelId="{ED3E8B67-8C82-449B-8768-44161D78D48B}" type="presOf" srcId="{601E18AC-EC24-4E31-A333-1513F55730E0}" destId="{F1B0EE42-CE3C-46A4-B3B6-B14E482C1BD5}" srcOrd="0" destOrd="0" presId="urn:microsoft.com/office/officeart/2005/8/layout/radial6"/>
    <dgm:cxn modelId="{A47D3EEF-7A8F-4205-AC2D-EB4494D5C50B}" type="presOf" srcId="{BE449272-53EF-45B6-9493-1CE37E5D41F0}" destId="{9A776265-9515-4E58-8E42-46FC994FC1BF}" srcOrd="0" destOrd="0" presId="urn:microsoft.com/office/officeart/2005/8/layout/radial6"/>
    <dgm:cxn modelId="{9AC44EFC-BCF2-42B3-A2FB-087D94BF057B}" srcId="{A095BAA0-2C06-4299-9900-2634A5E8C62F}" destId="{3F4614EE-972E-485E-9F9A-53E2CBCDEE72}" srcOrd="1" destOrd="0" parTransId="{EAE913C8-30A4-4C9D-AC2A-3CB3A48778C1}" sibTransId="{6E7C8056-0C31-47CC-8EE1-7F485DB7A926}"/>
    <dgm:cxn modelId="{486D178E-B5CE-4051-9726-EABB4B366629}" srcId="{A095BAA0-2C06-4299-9900-2634A5E8C62F}" destId="{8BD475CE-667F-4D02-A104-A459AC9EB121}" srcOrd="3" destOrd="0" parTransId="{ACB7E713-EA85-4079-936E-ED24B96FF203}" sibTransId="{BC9D4374-A14A-4459-9792-05E3B78D0EE3}"/>
    <dgm:cxn modelId="{18F380A7-D4C1-4717-8DA1-26385FD4DA8B}" type="presOf" srcId="{8BD475CE-667F-4D02-A104-A459AC9EB121}" destId="{C370E018-4439-4241-8C69-037128E0633A}" srcOrd="0" destOrd="0" presId="urn:microsoft.com/office/officeart/2005/8/layout/radial6"/>
    <dgm:cxn modelId="{ED78E2F7-AD76-4EAC-8D26-3995957F21FA}" type="presOf" srcId="{237E055A-751D-4FD0-8636-2D282322991C}" destId="{4BAC5542-A63A-46C6-8098-F1E06F496661}" srcOrd="0" destOrd="0" presId="urn:microsoft.com/office/officeart/2005/8/layout/radial6"/>
    <dgm:cxn modelId="{F898226B-EC06-43AB-803D-9840A230EC2E}" type="presOf" srcId="{5DD06961-44F2-4B0A-8055-3483A5FF528A}" destId="{1FC294FD-05B3-4529-92A7-A795324B8D22}" srcOrd="0" destOrd="0" presId="urn:microsoft.com/office/officeart/2005/8/layout/radial6"/>
    <dgm:cxn modelId="{BEDB2114-DCF0-4051-A672-712A1106E92A}" type="presOf" srcId="{8227E6FA-5C10-4F03-8989-7829A6AB4CEA}" destId="{F89D1422-6FA8-4171-9DBD-CFF3595443E3}" srcOrd="0" destOrd="0" presId="urn:microsoft.com/office/officeart/2005/8/layout/radial6"/>
    <dgm:cxn modelId="{D2AFA78E-6B8F-45FA-9E4D-2C35687243AB}" type="presParOf" srcId="{B6ACFBF2-3910-4E87-AD0A-9A4F9C116F2E}" destId="{6238A596-483E-44FA-9250-545A3B0FF38B}" srcOrd="0" destOrd="0" presId="urn:microsoft.com/office/officeart/2005/8/layout/radial6"/>
    <dgm:cxn modelId="{647FC2D1-3A4A-400C-AF04-8E3715FCA9B2}" type="presParOf" srcId="{B6ACFBF2-3910-4E87-AD0A-9A4F9C116F2E}" destId="{F1B0EE42-CE3C-46A4-B3B6-B14E482C1BD5}" srcOrd="1" destOrd="0" presId="urn:microsoft.com/office/officeart/2005/8/layout/radial6"/>
    <dgm:cxn modelId="{22DB30F0-5848-4C53-860C-D3AD75FA03D4}" type="presParOf" srcId="{B6ACFBF2-3910-4E87-AD0A-9A4F9C116F2E}" destId="{B764AB62-1201-48CF-9B1C-4F3F4795684C}" srcOrd="2" destOrd="0" presId="urn:microsoft.com/office/officeart/2005/8/layout/radial6"/>
    <dgm:cxn modelId="{957DF9BB-F82A-40CA-BB4B-DE79D523F4EC}" type="presParOf" srcId="{B6ACFBF2-3910-4E87-AD0A-9A4F9C116F2E}" destId="{172CE764-4715-45ED-B2AB-C1D224EC6A3A}" srcOrd="3" destOrd="0" presId="urn:microsoft.com/office/officeart/2005/8/layout/radial6"/>
    <dgm:cxn modelId="{1F5914EC-78CE-46CF-BF83-9D45B87DE300}" type="presParOf" srcId="{B6ACFBF2-3910-4E87-AD0A-9A4F9C116F2E}" destId="{0DD3CE9F-45FB-4C3B-8308-3573D12BDC0B}" srcOrd="4" destOrd="0" presId="urn:microsoft.com/office/officeart/2005/8/layout/radial6"/>
    <dgm:cxn modelId="{5F2B4F1E-37ED-42B7-98CE-C32289A37141}" type="presParOf" srcId="{B6ACFBF2-3910-4E87-AD0A-9A4F9C116F2E}" destId="{2259B407-72AE-4BBD-AA2B-5CA2177FFA04}" srcOrd="5" destOrd="0" presId="urn:microsoft.com/office/officeart/2005/8/layout/radial6"/>
    <dgm:cxn modelId="{3866086D-D512-45D1-80E2-0DCA918E2B14}" type="presParOf" srcId="{B6ACFBF2-3910-4E87-AD0A-9A4F9C116F2E}" destId="{F53B7357-1084-4AD3-BF8E-6ADA05EDA697}" srcOrd="6" destOrd="0" presId="urn:microsoft.com/office/officeart/2005/8/layout/radial6"/>
    <dgm:cxn modelId="{C8C722A2-E16C-444C-B0E9-9F740160E18E}" type="presParOf" srcId="{B6ACFBF2-3910-4E87-AD0A-9A4F9C116F2E}" destId="{4BAC5542-A63A-46C6-8098-F1E06F496661}" srcOrd="7" destOrd="0" presId="urn:microsoft.com/office/officeart/2005/8/layout/radial6"/>
    <dgm:cxn modelId="{ABD0FBC8-4869-45E1-942C-215D43D22CF9}" type="presParOf" srcId="{B6ACFBF2-3910-4E87-AD0A-9A4F9C116F2E}" destId="{3957AAAE-8477-4929-BE04-8AA2B3EBBB5F}" srcOrd="8" destOrd="0" presId="urn:microsoft.com/office/officeart/2005/8/layout/radial6"/>
    <dgm:cxn modelId="{06429A9F-2DF9-476E-9040-56A679F18E5B}" type="presParOf" srcId="{B6ACFBF2-3910-4E87-AD0A-9A4F9C116F2E}" destId="{9A776265-9515-4E58-8E42-46FC994FC1BF}" srcOrd="9" destOrd="0" presId="urn:microsoft.com/office/officeart/2005/8/layout/radial6"/>
    <dgm:cxn modelId="{76ED5DDD-7762-4E36-8B31-D46DE1885F43}" type="presParOf" srcId="{B6ACFBF2-3910-4E87-AD0A-9A4F9C116F2E}" destId="{C370E018-4439-4241-8C69-037128E0633A}" srcOrd="10" destOrd="0" presId="urn:microsoft.com/office/officeart/2005/8/layout/radial6"/>
    <dgm:cxn modelId="{5C09637E-BCB9-4BA4-AF7C-5EE1CCCE78F9}" type="presParOf" srcId="{B6ACFBF2-3910-4E87-AD0A-9A4F9C116F2E}" destId="{3292E4FF-01AC-4317-ACB9-09DBC167A452}" srcOrd="11" destOrd="0" presId="urn:microsoft.com/office/officeart/2005/8/layout/radial6"/>
    <dgm:cxn modelId="{EDA3C5C7-EFEA-4429-ABB9-F4DB5956CB9B}" type="presParOf" srcId="{B6ACFBF2-3910-4E87-AD0A-9A4F9C116F2E}" destId="{A9FF87D6-32F8-4392-8482-0D30C92DE839}" srcOrd="12" destOrd="0" presId="urn:microsoft.com/office/officeart/2005/8/layout/radial6"/>
    <dgm:cxn modelId="{D5973139-A2B6-4747-B9E0-95BA92EBC32C}" type="presParOf" srcId="{B6ACFBF2-3910-4E87-AD0A-9A4F9C116F2E}" destId="{D051DC87-5CFB-4CF9-A440-BF457108AE9B}" srcOrd="13" destOrd="0" presId="urn:microsoft.com/office/officeart/2005/8/layout/radial6"/>
    <dgm:cxn modelId="{F0D83811-20E0-49A4-AC9F-404A07E5EDBC}" type="presParOf" srcId="{B6ACFBF2-3910-4E87-AD0A-9A4F9C116F2E}" destId="{FB31A140-657D-446E-802A-5BF5B6B00D2B}" srcOrd="14" destOrd="0" presId="urn:microsoft.com/office/officeart/2005/8/layout/radial6"/>
    <dgm:cxn modelId="{CC70BBE9-3CA1-4628-AB43-5FC606652C97}" type="presParOf" srcId="{B6ACFBF2-3910-4E87-AD0A-9A4F9C116F2E}" destId="{A2E4B7EF-D7EB-494B-8F01-5CB49151B8F2}" srcOrd="15" destOrd="0" presId="urn:microsoft.com/office/officeart/2005/8/layout/radial6"/>
    <dgm:cxn modelId="{8BBF0FE0-C907-47C6-A71D-62E54219D31C}" type="presParOf" srcId="{B6ACFBF2-3910-4E87-AD0A-9A4F9C116F2E}" destId="{0607815F-5C0C-45E7-8C5D-8A8277540367}" srcOrd="16" destOrd="0" presId="urn:microsoft.com/office/officeart/2005/8/layout/radial6"/>
    <dgm:cxn modelId="{D41BE059-2FFE-434A-8F10-1A80EF4DCBA7}" type="presParOf" srcId="{B6ACFBF2-3910-4E87-AD0A-9A4F9C116F2E}" destId="{47E464BB-A052-43BD-8748-583753EE7670}" srcOrd="17" destOrd="0" presId="urn:microsoft.com/office/officeart/2005/8/layout/radial6"/>
    <dgm:cxn modelId="{912F926E-06EF-422D-9285-2196AEF7A4AF}" type="presParOf" srcId="{B6ACFBF2-3910-4E87-AD0A-9A4F9C116F2E}" destId="{0A62A0D9-432F-4D80-9C77-7AEEAF51ADCF}" srcOrd="18" destOrd="0" presId="urn:microsoft.com/office/officeart/2005/8/layout/radial6"/>
    <dgm:cxn modelId="{FE993F18-934C-48A8-8FD6-735FF627D866}" type="presParOf" srcId="{B6ACFBF2-3910-4E87-AD0A-9A4F9C116F2E}" destId="{F89D1422-6FA8-4171-9DBD-CFF3595443E3}" srcOrd="19" destOrd="0" presId="urn:microsoft.com/office/officeart/2005/8/layout/radial6"/>
    <dgm:cxn modelId="{4DC1259B-4EF0-414E-901C-8B80186C7B87}" type="presParOf" srcId="{B6ACFBF2-3910-4E87-AD0A-9A4F9C116F2E}" destId="{AD2A1844-EFCF-41BA-BCD5-77B44808AA5C}" srcOrd="20" destOrd="0" presId="urn:microsoft.com/office/officeart/2005/8/layout/radial6"/>
    <dgm:cxn modelId="{77EE90DB-75D9-417A-8D8F-11F93C594340}" type="presParOf" srcId="{B6ACFBF2-3910-4E87-AD0A-9A4F9C116F2E}" destId="{BEDE63DD-B568-4AEA-A7D7-373F7D93AD69}" srcOrd="21" destOrd="0" presId="urn:microsoft.com/office/officeart/2005/8/layout/radial6"/>
    <dgm:cxn modelId="{03D0034A-B311-4182-AB26-78BDDFBD7521}" type="presParOf" srcId="{B6ACFBF2-3910-4E87-AD0A-9A4F9C116F2E}" destId="{76897922-0CE6-4961-A2F7-23C14AC5E635}" srcOrd="22" destOrd="0" presId="urn:microsoft.com/office/officeart/2005/8/layout/radial6"/>
    <dgm:cxn modelId="{D6FEDE68-C090-4A71-8057-D7287A602EFD}" type="presParOf" srcId="{B6ACFBF2-3910-4E87-AD0A-9A4F9C116F2E}" destId="{A3D4CD0C-A21B-4F1F-BD8E-E887B319A94D}" srcOrd="23" destOrd="0" presId="urn:microsoft.com/office/officeart/2005/8/layout/radial6"/>
    <dgm:cxn modelId="{5E1CD9C0-A446-4015-BB7B-DA01DD22FF57}" type="presParOf" srcId="{B6ACFBF2-3910-4E87-AD0A-9A4F9C116F2E}" destId="{1FC294FD-05B3-4529-92A7-A795324B8D22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C294FD-05B3-4529-92A7-A795324B8D22}">
      <dsp:nvSpPr>
        <dsp:cNvPr id="0" name=""/>
        <dsp:cNvSpPr/>
      </dsp:nvSpPr>
      <dsp:spPr>
        <a:xfrm>
          <a:off x="1664210" y="523998"/>
          <a:ext cx="4743715" cy="4743715"/>
        </a:xfrm>
        <a:prstGeom prst="blockArc">
          <a:avLst>
            <a:gd name="adj1" fmla="val 13131779"/>
            <a:gd name="adj2" fmla="val 16295357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E63DD-B568-4AEA-A7D7-373F7D93AD69}">
      <dsp:nvSpPr>
        <dsp:cNvPr id="0" name=""/>
        <dsp:cNvSpPr/>
      </dsp:nvSpPr>
      <dsp:spPr>
        <a:xfrm>
          <a:off x="1727387" y="441932"/>
          <a:ext cx="4743715" cy="4743715"/>
        </a:xfrm>
        <a:prstGeom prst="blockArc">
          <a:avLst>
            <a:gd name="adj1" fmla="val 10677629"/>
            <a:gd name="adj2" fmla="val 12979037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62A0D9-432F-4D80-9C77-7AEEAF51ADCF}">
      <dsp:nvSpPr>
        <dsp:cNvPr id="0" name=""/>
        <dsp:cNvSpPr/>
      </dsp:nvSpPr>
      <dsp:spPr>
        <a:xfrm>
          <a:off x="1720757" y="719140"/>
          <a:ext cx="4743715" cy="4743715"/>
        </a:xfrm>
        <a:prstGeom prst="blockArc">
          <a:avLst>
            <a:gd name="adj1" fmla="val 8748327"/>
            <a:gd name="adj2" fmla="val 11086786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E4B7EF-D7EB-494B-8F01-5CB49151B8F2}">
      <dsp:nvSpPr>
        <dsp:cNvPr id="0" name=""/>
        <dsp:cNvSpPr/>
      </dsp:nvSpPr>
      <dsp:spPr>
        <a:xfrm>
          <a:off x="1587303" y="541561"/>
          <a:ext cx="4743715" cy="4743715"/>
        </a:xfrm>
        <a:prstGeom prst="blockArc">
          <a:avLst>
            <a:gd name="adj1" fmla="val 4991412"/>
            <a:gd name="adj2" fmla="val 842062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F87D6-32F8-4392-8482-0D30C92DE839}">
      <dsp:nvSpPr>
        <dsp:cNvPr id="0" name=""/>
        <dsp:cNvSpPr/>
      </dsp:nvSpPr>
      <dsp:spPr>
        <a:xfrm>
          <a:off x="2125925" y="539909"/>
          <a:ext cx="4743715" cy="4743715"/>
        </a:xfrm>
        <a:prstGeom prst="blockArc">
          <a:avLst>
            <a:gd name="adj1" fmla="val 2210974"/>
            <a:gd name="adj2" fmla="val 5787500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776265-9515-4E58-8E42-46FC994FC1BF}">
      <dsp:nvSpPr>
        <dsp:cNvPr id="0" name=""/>
        <dsp:cNvSpPr/>
      </dsp:nvSpPr>
      <dsp:spPr>
        <a:xfrm>
          <a:off x="1807056" y="1123594"/>
          <a:ext cx="4743715" cy="4743715"/>
        </a:xfrm>
        <a:prstGeom prst="blockArc">
          <a:avLst>
            <a:gd name="adj1" fmla="val 20707093"/>
            <a:gd name="adj2" fmla="val 1226785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B7357-1084-4AD3-BF8E-6ADA05EDA697}">
      <dsp:nvSpPr>
        <dsp:cNvPr id="0" name=""/>
        <dsp:cNvSpPr/>
      </dsp:nvSpPr>
      <dsp:spPr>
        <a:xfrm>
          <a:off x="1732504" y="394667"/>
          <a:ext cx="4743715" cy="4743715"/>
        </a:xfrm>
        <a:prstGeom prst="blockArc">
          <a:avLst>
            <a:gd name="adj1" fmla="val 19410737"/>
            <a:gd name="adj2" fmla="val 192148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2CE764-4715-45ED-B2AB-C1D224EC6A3A}">
      <dsp:nvSpPr>
        <dsp:cNvPr id="0" name=""/>
        <dsp:cNvSpPr/>
      </dsp:nvSpPr>
      <dsp:spPr>
        <a:xfrm>
          <a:off x="1834183" y="522515"/>
          <a:ext cx="4743715" cy="4743715"/>
        </a:xfrm>
        <a:prstGeom prst="blockArc">
          <a:avLst>
            <a:gd name="adj1" fmla="val 16044633"/>
            <a:gd name="adj2" fmla="val 19169793"/>
            <a:gd name="adj3" fmla="val 34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8A596-483E-44FA-9250-545A3B0FF38B}">
      <dsp:nvSpPr>
        <dsp:cNvPr id="0" name=""/>
        <dsp:cNvSpPr/>
      </dsp:nvSpPr>
      <dsp:spPr>
        <a:xfrm>
          <a:off x="3021752" y="1833978"/>
          <a:ext cx="2157938" cy="2125549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Buen centro educativo</a:t>
          </a:r>
          <a:endParaRPr lang="es-CL" sz="2800" kern="1200" dirty="0"/>
        </a:p>
      </dsp:txBody>
      <dsp:txXfrm>
        <a:off x="3021752" y="1833978"/>
        <a:ext cx="2157938" cy="2125549"/>
      </dsp:txXfrm>
    </dsp:sp>
    <dsp:sp modelId="{F1B0EE42-CE3C-46A4-B3B6-B14E482C1BD5}">
      <dsp:nvSpPr>
        <dsp:cNvPr id="0" name=""/>
        <dsp:cNvSpPr/>
      </dsp:nvSpPr>
      <dsp:spPr>
        <a:xfrm>
          <a:off x="3083648" y="220"/>
          <a:ext cx="2034146" cy="1130766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Profesionales integrales 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3083648" y="220"/>
        <a:ext cx="2034146" cy="1130766"/>
      </dsp:txXfrm>
    </dsp:sp>
    <dsp:sp modelId="{0DD3CE9F-45FB-4C3B-8308-3573D12BDC0B}">
      <dsp:nvSpPr>
        <dsp:cNvPr id="0" name=""/>
        <dsp:cNvSpPr/>
      </dsp:nvSpPr>
      <dsp:spPr>
        <a:xfrm>
          <a:off x="4908441" y="814922"/>
          <a:ext cx="2140257" cy="1130766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/>
            <a:t>Gestión y administración</a:t>
          </a:r>
          <a:endParaRPr lang="es-CL" sz="1600" b="1" kern="1200" dirty="0"/>
        </a:p>
      </dsp:txBody>
      <dsp:txXfrm>
        <a:off x="4908441" y="814922"/>
        <a:ext cx="2140257" cy="1130766"/>
      </dsp:txXfrm>
    </dsp:sp>
    <dsp:sp modelId="{4BAC5542-A63A-46C6-8098-F1E06F496661}">
      <dsp:nvSpPr>
        <dsp:cNvPr id="0" name=""/>
        <dsp:cNvSpPr/>
      </dsp:nvSpPr>
      <dsp:spPr>
        <a:xfrm>
          <a:off x="5374006" y="2331370"/>
          <a:ext cx="2115731" cy="1130766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Docencia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5374006" y="2331370"/>
        <a:ext cx="2115731" cy="1130766"/>
      </dsp:txXfrm>
    </dsp:sp>
    <dsp:sp modelId="{C370E018-4439-4241-8C69-037128E0633A}">
      <dsp:nvSpPr>
        <dsp:cNvPr id="0" name=""/>
        <dsp:cNvSpPr/>
      </dsp:nvSpPr>
      <dsp:spPr>
        <a:xfrm>
          <a:off x="5266927" y="3744412"/>
          <a:ext cx="2192544" cy="1130766"/>
        </a:xfrm>
        <a:prstGeom prst="ellipse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Vinculación e impacto con el medio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5266927" y="3744412"/>
        <a:ext cx="2192544" cy="1130766"/>
      </dsp:txXfrm>
    </dsp:sp>
    <dsp:sp modelId="{D051DC87-5CFB-4CF9-A440-BF457108AE9B}">
      <dsp:nvSpPr>
        <dsp:cNvPr id="0" name=""/>
        <dsp:cNvSpPr/>
      </dsp:nvSpPr>
      <dsp:spPr>
        <a:xfrm>
          <a:off x="3178698" y="4662740"/>
          <a:ext cx="2113752" cy="1130766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Diversidad y pluralismo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3178698" y="4662740"/>
        <a:ext cx="2113752" cy="1130766"/>
      </dsp:txXfrm>
    </dsp:sp>
    <dsp:sp modelId="{0607815F-5C0C-45E7-8C5D-8A8277540367}">
      <dsp:nvSpPr>
        <dsp:cNvPr id="0" name=""/>
        <dsp:cNvSpPr/>
      </dsp:nvSpPr>
      <dsp:spPr>
        <a:xfrm>
          <a:off x="1162469" y="3888437"/>
          <a:ext cx="2003944" cy="1025356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Investigación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1162469" y="3888437"/>
        <a:ext cx="2003944" cy="1025356"/>
      </dsp:txXfrm>
    </dsp:sp>
    <dsp:sp modelId="{F89D1422-6FA8-4171-9DBD-CFF3595443E3}">
      <dsp:nvSpPr>
        <dsp:cNvPr id="0" name=""/>
        <dsp:cNvSpPr/>
      </dsp:nvSpPr>
      <dsp:spPr>
        <a:xfrm>
          <a:off x="739861" y="2294094"/>
          <a:ext cx="2059419" cy="1205317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Identidad institucional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739861" y="2294094"/>
        <a:ext cx="2059419" cy="1205317"/>
      </dsp:txXfrm>
    </dsp:sp>
    <dsp:sp modelId="{76897922-0CE6-4961-A2F7-23C14AC5E635}">
      <dsp:nvSpPr>
        <dsp:cNvPr id="0" name=""/>
        <dsp:cNvSpPr/>
      </dsp:nvSpPr>
      <dsp:spPr>
        <a:xfrm>
          <a:off x="1191138" y="867769"/>
          <a:ext cx="2059566" cy="11307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Normas y reglamentos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1191138" y="867769"/>
        <a:ext cx="2059566" cy="1130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22808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13879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60618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15044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91073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207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039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10532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42339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21873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451077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B55B7-5037-41A9-ACD7-49DB3A1CA75F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F18F8-FA21-4FD9-A12E-2421B2D8B7CF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011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475707"/>
          </a:xfrm>
          <a:solidFill>
            <a:schemeClr val="accent5">
              <a:lumMod val="20000"/>
              <a:lumOff val="80000"/>
            </a:schemeClr>
          </a:solidFill>
          <a:ln w="5715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s-CL" b="1" dirty="0" smtClean="0"/>
              <a:t>Seminario :</a:t>
            </a:r>
            <a:br>
              <a:rPr lang="es-CL" b="1" dirty="0" smtClean="0"/>
            </a:br>
            <a:r>
              <a:rPr lang="es-CL" b="1" dirty="0" smtClean="0"/>
              <a:t>«Desarrollo, Innovación y Cambio en las Organizaciones Educativas»</a:t>
            </a:r>
            <a:br>
              <a:rPr lang="es-CL" b="1" dirty="0" smtClean="0"/>
            </a:br>
            <a:r>
              <a:rPr lang="es-CL" sz="3600" b="1" dirty="0" smtClean="0"/>
              <a:t>Dr. Joaquín </a:t>
            </a:r>
            <a:r>
              <a:rPr lang="es-CL" sz="3600" b="1" dirty="0" err="1" smtClean="0"/>
              <a:t>Gairín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CL" sz="3600" b="1" dirty="0" smtClean="0"/>
              <a:t>Loreto </a:t>
            </a:r>
            <a:r>
              <a:rPr lang="es-CL" sz="3600" b="1" dirty="0" err="1" smtClean="0"/>
              <a:t>Cantillana</a:t>
            </a:r>
            <a:r>
              <a:rPr lang="es-CL" sz="3600" b="1" dirty="0" smtClean="0"/>
              <a:t> ; UNAB</a:t>
            </a:r>
          </a:p>
          <a:p>
            <a:r>
              <a:rPr lang="es-CL" sz="3600" b="1" dirty="0"/>
              <a:t>Georgina García, ULS</a:t>
            </a:r>
          </a:p>
          <a:p>
            <a:r>
              <a:rPr lang="es-CL" sz="3600" b="1" dirty="0" err="1" smtClean="0"/>
              <a:t>Jeanette</a:t>
            </a:r>
            <a:r>
              <a:rPr lang="es-CL" sz="3600" b="1" dirty="0" smtClean="0"/>
              <a:t> Rivera  ; UNAB</a:t>
            </a:r>
          </a:p>
          <a:p>
            <a:r>
              <a:rPr lang="es-CL" sz="3600" b="1" dirty="0"/>
              <a:t>Jeannette Soto, UIBERO</a:t>
            </a:r>
          </a:p>
          <a:p>
            <a:r>
              <a:rPr lang="es-CL" sz="3600" b="1" dirty="0" smtClean="0"/>
              <a:t>Ilse Valderrama, UV</a:t>
            </a:r>
          </a:p>
          <a:p>
            <a:r>
              <a:rPr lang="es-CL" sz="3600" b="1" dirty="0" smtClean="0"/>
              <a:t>Edmundo Urra</a:t>
            </a:r>
          </a:p>
          <a:p>
            <a:endParaRPr lang="es-CL" b="1" dirty="0" smtClean="0"/>
          </a:p>
          <a:p>
            <a:endParaRPr lang="es-CL" b="1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17394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9586370"/>
              </p:ext>
            </p:extLst>
          </p:nvPr>
        </p:nvGraphicFramePr>
        <p:xfrm>
          <a:off x="467544" y="404664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143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s-CL" sz="4000" b="1" dirty="0" smtClean="0"/>
              <a:t>Cómo conseguirlo: </a:t>
            </a:r>
            <a:endParaRPr lang="es-CL" sz="40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38294846"/>
              </p:ext>
            </p:extLst>
          </p:nvPr>
        </p:nvGraphicFramePr>
        <p:xfrm>
          <a:off x="467544" y="1196749"/>
          <a:ext cx="8229600" cy="560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2684">
                <a:tc>
                  <a:txBody>
                    <a:bodyPr/>
                    <a:lstStyle/>
                    <a:p>
                      <a:r>
                        <a:rPr lang="es-CL" dirty="0" smtClean="0"/>
                        <a:t>Rasgo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Cómo conseguirlo:</a:t>
                      </a:r>
                      <a:endParaRPr lang="es-CL" dirty="0"/>
                    </a:p>
                  </a:txBody>
                  <a:tcPr/>
                </a:tc>
              </a:tr>
              <a:tr h="638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 smtClean="0"/>
                        <a:t>Profesionales integrales: disciplina y ética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700" dirty="0" smtClean="0"/>
                        <a:t>Perfiles de carrera  claros ,</a:t>
                      </a:r>
                      <a:r>
                        <a:rPr lang="es-CL" sz="1700" baseline="0" dirty="0" smtClean="0"/>
                        <a:t>  </a:t>
                      </a:r>
                      <a:r>
                        <a:rPr lang="es-CL" sz="1700" dirty="0" smtClean="0"/>
                        <a:t>profesores  y comunidad comprometidos con el perfil</a:t>
                      </a:r>
                      <a:endParaRPr lang="es-CL" sz="1700" dirty="0"/>
                    </a:p>
                  </a:txBody>
                  <a:tcPr/>
                </a:tc>
              </a:tr>
              <a:tr h="450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 smtClean="0"/>
                        <a:t>Normas y reglamentos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700" dirty="0" smtClean="0"/>
                        <a:t>Normas legitimadas por toda la institución</a:t>
                      </a:r>
                      <a:endParaRPr lang="es-CL" sz="1700" dirty="0"/>
                    </a:p>
                  </a:txBody>
                  <a:tcPr/>
                </a:tc>
              </a:tr>
              <a:tr h="638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 smtClean="0"/>
                        <a:t>Identidad institucional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700" dirty="0" smtClean="0"/>
                        <a:t>Condiciones laborales, garantías , clima,  reconocimiento,</a:t>
                      </a:r>
                      <a:r>
                        <a:rPr lang="es-CL" sz="1700" baseline="0" dirty="0" smtClean="0"/>
                        <a:t> bienestar</a:t>
                      </a:r>
                      <a:endParaRPr lang="es-CL" sz="1700" dirty="0"/>
                    </a:p>
                  </a:txBody>
                  <a:tcPr/>
                </a:tc>
              </a:tr>
              <a:tr h="912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 smtClean="0"/>
                        <a:t>Investigación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700" dirty="0" smtClean="0"/>
                        <a:t>Proyectos externos,</a:t>
                      </a:r>
                      <a:r>
                        <a:rPr lang="es-CL" sz="1700" baseline="0" dirty="0" smtClean="0"/>
                        <a:t> concursos internos, académicos perfil de investigador, capacitación, redes, publicaciones.</a:t>
                      </a:r>
                    </a:p>
                  </a:txBody>
                  <a:tcPr/>
                </a:tc>
              </a:tr>
              <a:tr h="638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 smtClean="0"/>
                        <a:t>Diversidad y pluralismo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700" dirty="0" smtClean="0"/>
                        <a:t>Inclusión, infraestructura universal, metodologías</a:t>
                      </a:r>
                      <a:endParaRPr lang="es-CL" sz="1700" dirty="0"/>
                    </a:p>
                  </a:txBody>
                  <a:tcPr/>
                </a:tc>
              </a:tr>
              <a:tr h="3649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 smtClean="0"/>
                        <a:t>Vinculación  e impacto en el medio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700" dirty="0" smtClean="0"/>
                        <a:t>Difusión,</a:t>
                      </a:r>
                      <a:r>
                        <a:rPr lang="es-CL" sz="1700" baseline="0" dirty="0" smtClean="0"/>
                        <a:t> promoción</a:t>
                      </a:r>
                      <a:r>
                        <a:rPr lang="es-CL" sz="1700" dirty="0" smtClean="0"/>
                        <a:t> cultural, conciencia  y</a:t>
                      </a:r>
                      <a:r>
                        <a:rPr lang="es-CL" sz="1700" baseline="0" dirty="0" smtClean="0"/>
                        <a:t> compromiso </a:t>
                      </a:r>
                      <a:r>
                        <a:rPr lang="es-CL" sz="1700" dirty="0" smtClean="0"/>
                        <a:t>social</a:t>
                      </a:r>
                      <a:endParaRPr lang="es-CL" sz="1700" dirty="0"/>
                    </a:p>
                  </a:txBody>
                  <a:tcPr/>
                </a:tc>
              </a:tr>
              <a:tr h="6518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 smtClean="0"/>
                        <a:t>Gestión y administración  óptima (infraestructura, clima organizacional)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700" dirty="0" smtClean="0"/>
                        <a:t>Mecanismos de control  y participación interna,</a:t>
                      </a:r>
                      <a:r>
                        <a:rPr lang="es-CL" sz="1700" baseline="0" dirty="0" smtClean="0"/>
                        <a:t> plan estratégico y de acción</a:t>
                      </a:r>
                      <a:endParaRPr lang="es-CL" sz="1700" dirty="0"/>
                    </a:p>
                  </a:txBody>
                  <a:tcPr/>
                </a:tc>
              </a:tr>
              <a:tr h="638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 smtClean="0"/>
                        <a:t>Docencia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700" dirty="0" smtClean="0"/>
                        <a:t>Capacitación docente</a:t>
                      </a:r>
                      <a:r>
                        <a:rPr lang="es-CL" sz="1700" baseline="0" dirty="0" smtClean="0"/>
                        <a:t>, concordancia con el </a:t>
                      </a:r>
                      <a:r>
                        <a:rPr lang="es-CL" sz="1700" baseline="0" smtClean="0"/>
                        <a:t>modelo educativo</a:t>
                      </a:r>
                      <a:endParaRPr lang="es-CL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3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167</Words>
  <Application>Microsoft Office PowerPoint</Application>
  <PresentationFormat>Presentación en pantalla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Seminario : «Desarrollo, Innovación y Cambio en las Organizaciones Educativas» Dr. Joaquín Gairín</vt:lpstr>
      <vt:lpstr>Diapositiva 2</vt:lpstr>
      <vt:lpstr>Cómo conseguirlo: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JRivera</dc:creator>
  <cp:lastModifiedBy>Enrique</cp:lastModifiedBy>
  <cp:revision>18</cp:revision>
  <dcterms:created xsi:type="dcterms:W3CDTF">2013-01-08T15:31:14Z</dcterms:created>
  <dcterms:modified xsi:type="dcterms:W3CDTF">2013-03-30T20:25:16Z</dcterms:modified>
</cp:coreProperties>
</file>