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1E0790-6A83-49A8-B9AE-ABD66A8C8701}" type="doc">
      <dgm:prSet loTypeId="urn:microsoft.com/office/officeart/2005/8/layout/radial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CL"/>
        </a:p>
      </dgm:t>
    </dgm:pt>
    <dgm:pt modelId="{E791D6E7-C61B-4524-8DA2-CD3699FE7492}">
      <dgm:prSet phldrT="[Texto]"/>
      <dgm:spPr/>
      <dgm:t>
        <a:bodyPr/>
        <a:lstStyle/>
        <a:p>
          <a:r>
            <a:rPr lang="es-CL" dirty="0" smtClean="0"/>
            <a:t>Buenas prácticas</a:t>
          </a:r>
          <a:endParaRPr lang="es-CL" dirty="0"/>
        </a:p>
      </dgm:t>
    </dgm:pt>
    <dgm:pt modelId="{15E01E9E-0F5F-4467-9206-D5AB0C43DA82}" type="parTrans" cxnId="{5FC5A1F1-3417-4689-9AC8-DEFECE67024F}">
      <dgm:prSet/>
      <dgm:spPr/>
      <dgm:t>
        <a:bodyPr/>
        <a:lstStyle/>
        <a:p>
          <a:endParaRPr lang="es-CL"/>
        </a:p>
      </dgm:t>
    </dgm:pt>
    <dgm:pt modelId="{9A6A69AE-5B0E-4D72-B19B-8D503AAC5D4D}" type="sibTrans" cxnId="{5FC5A1F1-3417-4689-9AC8-DEFECE67024F}">
      <dgm:prSet/>
      <dgm:spPr/>
      <dgm:t>
        <a:bodyPr/>
        <a:lstStyle/>
        <a:p>
          <a:endParaRPr lang="es-CL"/>
        </a:p>
      </dgm:t>
    </dgm:pt>
    <dgm:pt modelId="{8DE103C6-8690-4E40-BA84-96CAE69547E8}">
      <dgm:prSet phldrT="[Texto]"/>
      <dgm:spPr/>
      <dgm:t>
        <a:bodyPr/>
        <a:lstStyle/>
        <a:p>
          <a:r>
            <a:rPr lang="es-CL" dirty="0" smtClean="0"/>
            <a:t>Apoyo preferencial primer año UV</a:t>
          </a:r>
          <a:endParaRPr lang="es-CL" dirty="0"/>
        </a:p>
      </dgm:t>
    </dgm:pt>
    <dgm:pt modelId="{6A2C730F-A076-46D3-8F95-EA27B74A1F3E}" type="parTrans" cxnId="{CDE797EB-6A3A-400B-A314-DDB3BFCEEB57}">
      <dgm:prSet/>
      <dgm:spPr/>
      <dgm:t>
        <a:bodyPr/>
        <a:lstStyle/>
        <a:p>
          <a:endParaRPr lang="es-CL"/>
        </a:p>
      </dgm:t>
    </dgm:pt>
    <dgm:pt modelId="{F6A9E867-BA4D-4749-9349-9E2AC5E8582A}" type="sibTrans" cxnId="{CDE797EB-6A3A-400B-A314-DDB3BFCEEB57}">
      <dgm:prSet/>
      <dgm:spPr/>
      <dgm:t>
        <a:bodyPr/>
        <a:lstStyle/>
        <a:p>
          <a:endParaRPr lang="es-CL"/>
        </a:p>
      </dgm:t>
    </dgm:pt>
    <dgm:pt modelId="{604F6B21-D22B-496C-A1AB-7A89F5B3F597}">
      <dgm:prSet phldrT="[Texto]"/>
      <dgm:spPr/>
      <dgm:t>
        <a:bodyPr/>
        <a:lstStyle/>
        <a:p>
          <a:r>
            <a:rPr lang="es-CL" dirty="0" smtClean="0"/>
            <a:t>Vinculación con el medio: feria didáctica UNAB</a:t>
          </a:r>
          <a:endParaRPr lang="es-CL" dirty="0"/>
        </a:p>
      </dgm:t>
    </dgm:pt>
    <dgm:pt modelId="{266FA956-526A-40E1-8DAE-893335D201E6}" type="parTrans" cxnId="{3CE6E22C-D90E-4B64-9581-4415101488C6}">
      <dgm:prSet/>
      <dgm:spPr/>
      <dgm:t>
        <a:bodyPr/>
        <a:lstStyle/>
        <a:p>
          <a:endParaRPr lang="es-CL"/>
        </a:p>
      </dgm:t>
    </dgm:pt>
    <dgm:pt modelId="{04E5734F-15FC-4497-8062-6F66A3B2CC5A}" type="sibTrans" cxnId="{3CE6E22C-D90E-4B64-9581-4415101488C6}">
      <dgm:prSet/>
      <dgm:spPr/>
      <dgm:t>
        <a:bodyPr/>
        <a:lstStyle/>
        <a:p>
          <a:endParaRPr lang="es-CL"/>
        </a:p>
      </dgm:t>
    </dgm:pt>
    <dgm:pt modelId="{CDC68C69-8907-4122-8DD4-3E5C0114C956}">
      <dgm:prSet phldrT="[Texto]"/>
      <dgm:spPr/>
      <dgm:t>
        <a:bodyPr/>
        <a:lstStyle/>
        <a:p>
          <a:r>
            <a:rPr lang="es-CL" dirty="0" err="1" smtClean="0"/>
            <a:t>Mentoring</a:t>
          </a:r>
          <a:r>
            <a:rPr lang="es-CL" dirty="0" smtClean="0"/>
            <a:t> (estudiantes) ULS</a:t>
          </a:r>
          <a:endParaRPr lang="es-CL" dirty="0"/>
        </a:p>
      </dgm:t>
    </dgm:pt>
    <dgm:pt modelId="{6B35A47E-D576-4F75-9E2A-169F59AAEE93}" type="parTrans" cxnId="{1B0401B2-6E48-4EF4-9F63-73E9EEF4A6DF}">
      <dgm:prSet/>
      <dgm:spPr/>
      <dgm:t>
        <a:bodyPr/>
        <a:lstStyle/>
        <a:p>
          <a:endParaRPr lang="es-CL"/>
        </a:p>
      </dgm:t>
    </dgm:pt>
    <dgm:pt modelId="{7CCB7709-6D0B-45D8-B9AD-D289B8A7AAFF}" type="sibTrans" cxnId="{1B0401B2-6E48-4EF4-9F63-73E9EEF4A6DF}">
      <dgm:prSet/>
      <dgm:spPr/>
      <dgm:t>
        <a:bodyPr/>
        <a:lstStyle/>
        <a:p>
          <a:endParaRPr lang="es-CL"/>
        </a:p>
      </dgm:t>
    </dgm:pt>
    <dgm:pt modelId="{BA780C23-B8B1-4EBF-99C4-E3307FEB43FC}">
      <dgm:prSet phldrT="[Texto]"/>
      <dgm:spPr/>
      <dgm:t>
        <a:bodyPr/>
        <a:lstStyle/>
        <a:p>
          <a:r>
            <a:rPr lang="es-CL" dirty="0" smtClean="0"/>
            <a:t>Plan de nivelación  de primer año </a:t>
          </a:r>
        </a:p>
        <a:p>
          <a:r>
            <a:rPr lang="es-CL" dirty="0" smtClean="0"/>
            <a:t>Ibero</a:t>
          </a:r>
          <a:endParaRPr lang="es-CL" dirty="0"/>
        </a:p>
      </dgm:t>
    </dgm:pt>
    <dgm:pt modelId="{DF5506F8-F33D-49AF-AF3F-B731DC01EBB2}" type="parTrans" cxnId="{7A5F5102-D605-4A32-ABBF-F8625DD30D22}">
      <dgm:prSet/>
      <dgm:spPr/>
      <dgm:t>
        <a:bodyPr/>
        <a:lstStyle/>
        <a:p>
          <a:endParaRPr lang="es-CL"/>
        </a:p>
      </dgm:t>
    </dgm:pt>
    <dgm:pt modelId="{3F089618-C0E9-4BE0-B8BE-8BDC3E2E8ABE}" type="sibTrans" cxnId="{7A5F5102-D605-4A32-ABBF-F8625DD30D22}">
      <dgm:prSet/>
      <dgm:spPr/>
      <dgm:t>
        <a:bodyPr/>
        <a:lstStyle/>
        <a:p>
          <a:endParaRPr lang="es-CL"/>
        </a:p>
      </dgm:t>
    </dgm:pt>
    <dgm:pt modelId="{ED3C1FE3-F396-4864-91E0-571AEC71F971}">
      <dgm:prSet/>
      <dgm:spPr/>
      <dgm:t>
        <a:bodyPr/>
        <a:lstStyle/>
        <a:p>
          <a:r>
            <a:rPr lang="es-CL" dirty="0" smtClean="0"/>
            <a:t>Programa de apoyo a la discapacidad ULS</a:t>
          </a:r>
          <a:endParaRPr lang="es-CL" dirty="0"/>
        </a:p>
      </dgm:t>
    </dgm:pt>
    <dgm:pt modelId="{9CD528DF-098E-4F1A-8DB2-B73BA80F0767}" type="parTrans" cxnId="{AB640269-F9E1-4A21-80E9-A5C369526B54}">
      <dgm:prSet/>
      <dgm:spPr/>
      <dgm:t>
        <a:bodyPr/>
        <a:lstStyle/>
        <a:p>
          <a:endParaRPr lang="es-CL"/>
        </a:p>
      </dgm:t>
    </dgm:pt>
    <dgm:pt modelId="{0B258E20-7448-4F9A-B8A2-CEB8A5CCD3D6}" type="sibTrans" cxnId="{AB640269-F9E1-4A21-80E9-A5C369526B54}">
      <dgm:prSet/>
      <dgm:spPr/>
      <dgm:t>
        <a:bodyPr/>
        <a:lstStyle/>
        <a:p>
          <a:endParaRPr lang="es-CL"/>
        </a:p>
      </dgm:t>
    </dgm:pt>
    <dgm:pt modelId="{8FCC8CA4-821C-483A-86DE-8B4115DF83EC}">
      <dgm:prSet/>
      <dgm:spPr/>
      <dgm:t>
        <a:bodyPr/>
        <a:lstStyle/>
        <a:p>
          <a:r>
            <a:rPr lang="es-CL" dirty="0" smtClean="0"/>
            <a:t>Programa de inglés </a:t>
          </a:r>
        </a:p>
        <a:p>
          <a:r>
            <a:rPr lang="es-CL" dirty="0" smtClean="0"/>
            <a:t> UNAB</a:t>
          </a:r>
          <a:endParaRPr lang="es-CL" dirty="0"/>
        </a:p>
      </dgm:t>
    </dgm:pt>
    <dgm:pt modelId="{2E983BD6-A626-46B9-A315-A64F7C4E3D8A}" type="parTrans" cxnId="{01388550-5384-4EED-A61D-D9C01BFA6DBC}">
      <dgm:prSet/>
      <dgm:spPr/>
      <dgm:t>
        <a:bodyPr/>
        <a:lstStyle/>
        <a:p>
          <a:endParaRPr lang="es-CL"/>
        </a:p>
      </dgm:t>
    </dgm:pt>
    <dgm:pt modelId="{2CBCE339-6DB6-41AE-AC2D-AA9875E0DCBD}" type="sibTrans" cxnId="{01388550-5384-4EED-A61D-D9C01BFA6DBC}">
      <dgm:prSet/>
      <dgm:spPr/>
      <dgm:t>
        <a:bodyPr/>
        <a:lstStyle/>
        <a:p>
          <a:endParaRPr lang="es-CL"/>
        </a:p>
      </dgm:t>
    </dgm:pt>
    <dgm:pt modelId="{2108AC40-C0A9-4517-95A9-1FE06651ED34}" type="pres">
      <dgm:prSet presAssocID="{631E0790-6A83-49A8-B9AE-ABD66A8C870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FFCDA9C-32A3-48B0-BE47-20601DFA5E7F}" type="pres">
      <dgm:prSet presAssocID="{E791D6E7-C61B-4524-8DA2-CD3699FE7492}" presName="centerShape" presStyleLbl="node0" presStyleIdx="0" presStyleCnt="1"/>
      <dgm:spPr/>
      <dgm:t>
        <a:bodyPr/>
        <a:lstStyle/>
        <a:p>
          <a:endParaRPr lang="es-CL"/>
        </a:p>
      </dgm:t>
    </dgm:pt>
    <dgm:pt modelId="{EE6981AE-38AC-468F-A5C5-64D7599CF83C}" type="pres">
      <dgm:prSet presAssocID="{6A2C730F-A076-46D3-8F95-EA27B74A1F3E}" presName="parTrans" presStyleLbl="sibTrans2D1" presStyleIdx="0" presStyleCnt="6"/>
      <dgm:spPr/>
      <dgm:t>
        <a:bodyPr/>
        <a:lstStyle/>
        <a:p>
          <a:endParaRPr lang="es-CL"/>
        </a:p>
      </dgm:t>
    </dgm:pt>
    <dgm:pt modelId="{5534070A-AC2D-473F-A11B-30C589C6FE7B}" type="pres">
      <dgm:prSet presAssocID="{6A2C730F-A076-46D3-8F95-EA27B74A1F3E}" presName="connectorText" presStyleLbl="sibTrans2D1" presStyleIdx="0" presStyleCnt="6"/>
      <dgm:spPr/>
      <dgm:t>
        <a:bodyPr/>
        <a:lstStyle/>
        <a:p>
          <a:endParaRPr lang="es-CL"/>
        </a:p>
      </dgm:t>
    </dgm:pt>
    <dgm:pt modelId="{3E0511B0-75C5-4643-BCBB-3FB330090848}" type="pres">
      <dgm:prSet presAssocID="{8DE103C6-8690-4E40-BA84-96CAE69547E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81FC616-B793-410A-9690-79DF345DC8D0}" type="pres">
      <dgm:prSet presAssocID="{266FA956-526A-40E1-8DAE-893335D201E6}" presName="parTrans" presStyleLbl="sibTrans2D1" presStyleIdx="1" presStyleCnt="6"/>
      <dgm:spPr/>
      <dgm:t>
        <a:bodyPr/>
        <a:lstStyle/>
        <a:p>
          <a:endParaRPr lang="es-CL"/>
        </a:p>
      </dgm:t>
    </dgm:pt>
    <dgm:pt modelId="{842285F3-7884-4717-B8D0-D709711939AA}" type="pres">
      <dgm:prSet presAssocID="{266FA956-526A-40E1-8DAE-893335D201E6}" presName="connectorText" presStyleLbl="sibTrans2D1" presStyleIdx="1" presStyleCnt="6"/>
      <dgm:spPr/>
      <dgm:t>
        <a:bodyPr/>
        <a:lstStyle/>
        <a:p>
          <a:endParaRPr lang="es-CL"/>
        </a:p>
      </dgm:t>
    </dgm:pt>
    <dgm:pt modelId="{2A761481-3C7C-4574-BA4E-3EC61AE613DD}" type="pres">
      <dgm:prSet presAssocID="{604F6B21-D22B-496C-A1AB-7A89F5B3F59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E39F0C-F69B-479E-809A-1BB7C1B63C47}" type="pres">
      <dgm:prSet presAssocID="{6B35A47E-D576-4F75-9E2A-169F59AAEE93}" presName="parTrans" presStyleLbl="sibTrans2D1" presStyleIdx="2" presStyleCnt="6"/>
      <dgm:spPr/>
      <dgm:t>
        <a:bodyPr/>
        <a:lstStyle/>
        <a:p>
          <a:endParaRPr lang="es-CL"/>
        </a:p>
      </dgm:t>
    </dgm:pt>
    <dgm:pt modelId="{8A4EEA26-12B5-43CC-8F16-A3B39EF1A8F2}" type="pres">
      <dgm:prSet presAssocID="{6B35A47E-D576-4F75-9E2A-169F59AAEE93}" presName="connectorText" presStyleLbl="sibTrans2D1" presStyleIdx="2" presStyleCnt="6"/>
      <dgm:spPr/>
      <dgm:t>
        <a:bodyPr/>
        <a:lstStyle/>
        <a:p>
          <a:endParaRPr lang="es-CL"/>
        </a:p>
      </dgm:t>
    </dgm:pt>
    <dgm:pt modelId="{5D847B25-F47A-49E2-A886-FD26B1FFFD45}" type="pres">
      <dgm:prSet presAssocID="{CDC68C69-8907-4122-8DD4-3E5C0114C95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9B22A98-C09F-48B9-9642-06E69CFFEF13}" type="pres">
      <dgm:prSet presAssocID="{DF5506F8-F33D-49AF-AF3F-B731DC01EBB2}" presName="parTrans" presStyleLbl="sibTrans2D1" presStyleIdx="3" presStyleCnt="6"/>
      <dgm:spPr/>
      <dgm:t>
        <a:bodyPr/>
        <a:lstStyle/>
        <a:p>
          <a:endParaRPr lang="es-CL"/>
        </a:p>
      </dgm:t>
    </dgm:pt>
    <dgm:pt modelId="{164D46E9-A213-4D5B-BE76-8CAA43D16F1F}" type="pres">
      <dgm:prSet presAssocID="{DF5506F8-F33D-49AF-AF3F-B731DC01EBB2}" presName="connectorText" presStyleLbl="sibTrans2D1" presStyleIdx="3" presStyleCnt="6"/>
      <dgm:spPr/>
      <dgm:t>
        <a:bodyPr/>
        <a:lstStyle/>
        <a:p>
          <a:endParaRPr lang="es-CL"/>
        </a:p>
      </dgm:t>
    </dgm:pt>
    <dgm:pt modelId="{031E85E7-8326-4507-805D-7361DA2C1B9A}" type="pres">
      <dgm:prSet presAssocID="{BA780C23-B8B1-4EBF-99C4-E3307FEB43F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E283D87-DB37-4A2D-A8C9-0227E1317820}" type="pres">
      <dgm:prSet presAssocID="{9CD528DF-098E-4F1A-8DB2-B73BA80F0767}" presName="parTrans" presStyleLbl="sibTrans2D1" presStyleIdx="4" presStyleCnt="6"/>
      <dgm:spPr/>
      <dgm:t>
        <a:bodyPr/>
        <a:lstStyle/>
        <a:p>
          <a:endParaRPr lang="es-CL"/>
        </a:p>
      </dgm:t>
    </dgm:pt>
    <dgm:pt modelId="{338705CD-4C4F-4A1C-9188-B514A64CF113}" type="pres">
      <dgm:prSet presAssocID="{9CD528DF-098E-4F1A-8DB2-B73BA80F0767}" presName="connectorText" presStyleLbl="sibTrans2D1" presStyleIdx="4" presStyleCnt="6"/>
      <dgm:spPr/>
      <dgm:t>
        <a:bodyPr/>
        <a:lstStyle/>
        <a:p>
          <a:endParaRPr lang="es-CL"/>
        </a:p>
      </dgm:t>
    </dgm:pt>
    <dgm:pt modelId="{1C4F2C9A-AA4A-4F9C-907D-A5F3FDB28D2C}" type="pres">
      <dgm:prSet presAssocID="{ED3C1FE3-F396-4864-91E0-571AEC71F97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8B003AE-5993-4167-8700-E86070C4FB69}" type="pres">
      <dgm:prSet presAssocID="{2E983BD6-A626-46B9-A315-A64F7C4E3D8A}" presName="parTrans" presStyleLbl="sibTrans2D1" presStyleIdx="5" presStyleCnt="6"/>
      <dgm:spPr/>
      <dgm:t>
        <a:bodyPr/>
        <a:lstStyle/>
        <a:p>
          <a:endParaRPr lang="es-CL"/>
        </a:p>
      </dgm:t>
    </dgm:pt>
    <dgm:pt modelId="{00182FBA-ACA3-42BB-ADE1-3C65D90C8106}" type="pres">
      <dgm:prSet presAssocID="{2E983BD6-A626-46B9-A315-A64F7C4E3D8A}" presName="connectorText" presStyleLbl="sibTrans2D1" presStyleIdx="5" presStyleCnt="6"/>
      <dgm:spPr/>
      <dgm:t>
        <a:bodyPr/>
        <a:lstStyle/>
        <a:p>
          <a:endParaRPr lang="es-CL"/>
        </a:p>
      </dgm:t>
    </dgm:pt>
    <dgm:pt modelId="{9D286A4F-5A7F-4B3D-86C4-2D115602FCF6}" type="pres">
      <dgm:prSet presAssocID="{8FCC8CA4-821C-483A-86DE-8B4115DF83E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D1D20E7-C719-4DAA-9D32-5149B97EE762}" type="presOf" srcId="{DF5506F8-F33D-49AF-AF3F-B731DC01EBB2}" destId="{164D46E9-A213-4D5B-BE76-8CAA43D16F1F}" srcOrd="1" destOrd="0" presId="urn:microsoft.com/office/officeart/2005/8/layout/radial5"/>
    <dgm:cxn modelId="{5310C523-A767-4252-8559-0A1F43670DA1}" type="presOf" srcId="{E791D6E7-C61B-4524-8DA2-CD3699FE7492}" destId="{3FFCDA9C-32A3-48B0-BE47-20601DFA5E7F}" srcOrd="0" destOrd="0" presId="urn:microsoft.com/office/officeart/2005/8/layout/radial5"/>
    <dgm:cxn modelId="{8BEA4D80-7E18-4E8C-9749-483F7EC183F4}" type="presOf" srcId="{8FCC8CA4-821C-483A-86DE-8B4115DF83EC}" destId="{9D286A4F-5A7F-4B3D-86C4-2D115602FCF6}" srcOrd="0" destOrd="0" presId="urn:microsoft.com/office/officeart/2005/8/layout/radial5"/>
    <dgm:cxn modelId="{3CE6E22C-D90E-4B64-9581-4415101488C6}" srcId="{E791D6E7-C61B-4524-8DA2-CD3699FE7492}" destId="{604F6B21-D22B-496C-A1AB-7A89F5B3F597}" srcOrd="1" destOrd="0" parTransId="{266FA956-526A-40E1-8DAE-893335D201E6}" sibTransId="{04E5734F-15FC-4497-8062-6F66A3B2CC5A}"/>
    <dgm:cxn modelId="{0B347171-2B9A-4E64-A20B-C265C46D949B}" type="presOf" srcId="{9CD528DF-098E-4F1A-8DB2-B73BA80F0767}" destId="{338705CD-4C4F-4A1C-9188-B514A64CF113}" srcOrd="1" destOrd="0" presId="urn:microsoft.com/office/officeart/2005/8/layout/radial5"/>
    <dgm:cxn modelId="{452DC081-0E4F-489B-A151-BFA1DEF60663}" type="presOf" srcId="{6B35A47E-D576-4F75-9E2A-169F59AAEE93}" destId="{84E39F0C-F69B-479E-809A-1BB7C1B63C47}" srcOrd="0" destOrd="0" presId="urn:microsoft.com/office/officeart/2005/8/layout/radial5"/>
    <dgm:cxn modelId="{9FBE4683-A492-4671-BD5C-18A3A5985AFC}" type="presOf" srcId="{266FA956-526A-40E1-8DAE-893335D201E6}" destId="{E81FC616-B793-410A-9690-79DF345DC8D0}" srcOrd="0" destOrd="0" presId="urn:microsoft.com/office/officeart/2005/8/layout/radial5"/>
    <dgm:cxn modelId="{F3912A77-7DC9-4136-884B-BE9156ED17E6}" type="presOf" srcId="{CDC68C69-8907-4122-8DD4-3E5C0114C956}" destId="{5D847B25-F47A-49E2-A886-FD26B1FFFD45}" srcOrd="0" destOrd="0" presId="urn:microsoft.com/office/officeart/2005/8/layout/radial5"/>
    <dgm:cxn modelId="{1B0401B2-6E48-4EF4-9F63-73E9EEF4A6DF}" srcId="{E791D6E7-C61B-4524-8DA2-CD3699FE7492}" destId="{CDC68C69-8907-4122-8DD4-3E5C0114C956}" srcOrd="2" destOrd="0" parTransId="{6B35A47E-D576-4F75-9E2A-169F59AAEE93}" sibTransId="{7CCB7709-6D0B-45D8-B9AD-D289B8A7AAFF}"/>
    <dgm:cxn modelId="{87872AAC-5440-4155-8FBA-B468FBEDDD1A}" type="presOf" srcId="{6A2C730F-A076-46D3-8F95-EA27B74A1F3E}" destId="{EE6981AE-38AC-468F-A5C5-64D7599CF83C}" srcOrd="0" destOrd="0" presId="urn:microsoft.com/office/officeart/2005/8/layout/radial5"/>
    <dgm:cxn modelId="{3FE594CC-0B83-46DF-BB7A-7D86256005AD}" type="presOf" srcId="{6B35A47E-D576-4F75-9E2A-169F59AAEE93}" destId="{8A4EEA26-12B5-43CC-8F16-A3B39EF1A8F2}" srcOrd="1" destOrd="0" presId="urn:microsoft.com/office/officeart/2005/8/layout/radial5"/>
    <dgm:cxn modelId="{9A23EF35-BA39-4398-ADAA-2B161EB2E8D5}" type="presOf" srcId="{8DE103C6-8690-4E40-BA84-96CAE69547E8}" destId="{3E0511B0-75C5-4643-BCBB-3FB330090848}" srcOrd="0" destOrd="0" presId="urn:microsoft.com/office/officeart/2005/8/layout/radial5"/>
    <dgm:cxn modelId="{AD1155A9-37A2-468F-861B-B2A93E299612}" type="presOf" srcId="{DF5506F8-F33D-49AF-AF3F-B731DC01EBB2}" destId="{09B22A98-C09F-48B9-9642-06E69CFFEF13}" srcOrd="0" destOrd="0" presId="urn:microsoft.com/office/officeart/2005/8/layout/radial5"/>
    <dgm:cxn modelId="{5AE76F90-FB6F-48E4-989C-7CBC50EEFBAC}" type="presOf" srcId="{2E983BD6-A626-46B9-A315-A64F7C4E3D8A}" destId="{00182FBA-ACA3-42BB-ADE1-3C65D90C8106}" srcOrd="1" destOrd="0" presId="urn:microsoft.com/office/officeart/2005/8/layout/radial5"/>
    <dgm:cxn modelId="{5FC5A1F1-3417-4689-9AC8-DEFECE67024F}" srcId="{631E0790-6A83-49A8-B9AE-ABD66A8C8701}" destId="{E791D6E7-C61B-4524-8DA2-CD3699FE7492}" srcOrd="0" destOrd="0" parTransId="{15E01E9E-0F5F-4467-9206-D5AB0C43DA82}" sibTransId="{9A6A69AE-5B0E-4D72-B19B-8D503AAC5D4D}"/>
    <dgm:cxn modelId="{01388550-5384-4EED-A61D-D9C01BFA6DBC}" srcId="{E791D6E7-C61B-4524-8DA2-CD3699FE7492}" destId="{8FCC8CA4-821C-483A-86DE-8B4115DF83EC}" srcOrd="5" destOrd="0" parTransId="{2E983BD6-A626-46B9-A315-A64F7C4E3D8A}" sibTransId="{2CBCE339-6DB6-41AE-AC2D-AA9875E0DCBD}"/>
    <dgm:cxn modelId="{0F3C3CDB-1817-463F-ADCF-D90D79A6E3A7}" type="presOf" srcId="{604F6B21-D22B-496C-A1AB-7A89F5B3F597}" destId="{2A761481-3C7C-4574-BA4E-3EC61AE613DD}" srcOrd="0" destOrd="0" presId="urn:microsoft.com/office/officeart/2005/8/layout/radial5"/>
    <dgm:cxn modelId="{587D6021-300B-46D0-9046-6FCCEAB45A26}" type="presOf" srcId="{631E0790-6A83-49A8-B9AE-ABD66A8C8701}" destId="{2108AC40-C0A9-4517-95A9-1FE06651ED34}" srcOrd="0" destOrd="0" presId="urn:microsoft.com/office/officeart/2005/8/layout/radial5"/>
    <dgm:cxn modelId="{BB3C5125-9DFB-4DD4-9DC8-2822DCFA14CA}" type="presOf" srcId="{6A2C730F-A076-46D3-8F95-EA27B74A1F3E}" destId="{5534070A-AC2D-473F-A11B-30C589C6FE7B}" srcOrd="1" destOrd="0" presId="urn:microsoft.com/office/officeart/2005/8/layout/radial5"/>
    <dgm:cxn modelId="{AB640269-F9E1-4A21-80E9-A5C369526B54}" srcId="{E791D6E7-C61B-4524-8DA2-CD3699FE7492}" destId="{ED3C1FE3-F396-4864-91E0-571AEC71F971}" srcOrd="4" destOrd="0" parTransId="{9CD528DF-098E-4F1A-8DB2-B73BA80F0767}" sibTransId="{0B258E20-7448-4F9A-B8A2-CEB8A5CCD3D6}"/>
    <dgm:cxn modelId="{30E9032A-0AFB-49AC-B64B-33B1CFA3EEF7}" type="presOf" srcId="{9CD528DF-098E-4F1A-8DB2-B73BA80F0767}" destId="{2E283D87-DB37-4A2D-A8C9-0227E1317820}" srcOrd="0" destOrd="0" presId="urn:microsoft.com/office/officeart/2005/8/layout/radial5"/>
    <dgm:cxn modelId="{CDE797EB-6A3A-400B-A314-DDB3BFCEEB57}" srcId="{E791D6E7-C61B-4524-8DA2-CD3699FE7492}" destId="{8DE103C6-8690-4E40-BA84-96CAE69547E8}" srcOrd="0" destOrd="0" parTransId="{6A2C730F-A076-46D3-8F95-EA27B74A1F3E}" sibTransId="{F6A9E867-BA4D-4749-9349-9E2AC5E8582A}"/>
    <dgm:cxn modelId="{0FFA2982-038A-4A18-A49C-3599E730878C}" type="presOf" srcId="{2E983BD6-A626-46B9-A315-A64F7C4E3D8A}" destId="{28B003AE-5993-4167-8700-E86070C4FB69}" srcOrd="0" destOrd="0" presId="urn:microsoft.com/office/officeart/2005/8/layout/radial5"/>
    <dgm:cxn modelId="{7A5F5102-D605-4A32-ABBF-F8625DD30D22}" srcId="{E791D6E7-C61B-4524-8DA2-CD3699FE7492}" destId="{BA780C23-B8B1-4EBF-99C4-E3307FEB43FC}" srcOrd="3" destOrd="0" parTransId="{DF5506F8-F33D-49AF-AF3F-B731DC01EBB2}" sibTransId="{3F089618-C0E9-4BE0-B8BE-8BDC3E2E8ABE}"/>
    <dgm:cxn modelId="{392F5B25-478C-402A-A019-9E3AEEDDEF66}" type="presOf" srcId="{ED3C1FE3-F396-4864-91E0-571AEC71F971}" destId="{1C4F2C9A-AA4A-4F9C-907D-A5F3FDB28D2C}" srcOrd="0" destOrd="0" presId="urn:microsoft.com/office/officeart/2005/8/layout/radial5"/>
    <dgm:cxn modelId="{E7334653-C998-42FC-8886-6C33D1F67A42}" type="presOf" srcId="{BA780C23-B8B1-4EBF-99C4-E3307FEB43FC}" destId="{031E85E7-8326-4507-805D-7361DA2C1B9A}" srcOrd="0" destOrd="0" presId="urn:microsoft.com/office/officeart/2005/8/layout/radial5"/>
    <dgm:cxn modelId="{564D1D05-8C56-440A-9E4E-ED47F4FD320A}" type="presOf" srcId="{266FA956-526A-40E1-8DAE-893335D201E6}" destId="{842285F3-7884-4717-B8D0-D709711939AA}" srcOrd="1" destOrd="0" presId="urn:microsoft.com/office/officeart/2005/8/layout/radial5"/>
    <dgm:cxn modelId="{BE44BCE6-F838-4647-AEE4-A4CF378F7A58}" type="presParOf" srcId="{2108AC40-C0A9-4517-95A9-1FE06651ED34}" destId="{3FFCDA9C-32A3-48B0-BE47-20601DFA5E7F}" srcOrd="0" destOrd="0" presId="urn:microsoft.com/office/officeart/2005/8/layout/radial5"/>
    <dgm:cxn modelId="{20E7A092-FD0F-4518-BFE8-B0C38FD6DEDB}" type="presParOf" srcId="{2108AC40-C0A9-4517-95A9-1FE06651ED34}" destId="{EE6981AE-38AC-468F-A5C5-64D7599CF83C}" srcOrd="1" destOrd="0" presId="urn:microsoft.com/office/officeart/2005/8/layout/radial5"/>
    <dgm:cxn modelId="{3C0E0810-305A-449F-A6C0-591AE00FD107}" type="presParOf" srcId="{EE6981AE-38AC-468F-A5C5-64D7599CF83C}" destId="{5534070A-AC2D-473F-A11B-30C589C6FE7B}" srcOrd="0" destOrd="0" presId="urn:microsoft.com/office/officeart/2005/8/layout/radial5"/>
    <dgm:cxn modelId="{C8865DF6-C028-4B16-AAE7-260C305AB3CB}" type="presParOf" srcId="{2108AC40-C0A9-4517-95A9-1FE06651ED34}" destId="{3E0511B0-75C5-4643-BCBB-3FB330090848}" srcOrd="2" destOrd="0" presId="urn:microsoft.com/office/officeart/2005/8/layout/radial5"/>
    <dgm:cxn modelId="{5D635ED6-71B4-4303-B21D-C81B80B57A1C}" type="presParOf" srcId="{2108AC40-C0A9-4517-95A9-1FE06651ED34}" destId="{E81FC616-B793-410A-9690-79DF345DC8D0}" srcOrd="3" destOrd="0" presId="urn:microsoft.com/office/officeart/2005/8/layout/radial5"/>
    <dgm:cxn modelId="{E4B759EA-A21D-4D7F-ABCC-0EDE83264171}" type="presParOf" srcId="{E81FC616-B793-410A-9690-79DF345DC8D0}" destId="{842285F3-7884-4717-B8D0-D709711939AA}" srcOrd="0" destOrd="0" presId="urn:microsoft.com/office/officeart/2005/8/layout/radial5"/>
    <dgm:cxn modelId="{D644ED47-A02A-4191-80C5-8C9BDE44A1FB}" type="presParOf" srcId="{2108AC40-C0A9-4517-95A9-1FE06651ED34}" destId="{2A761481-3C7C-4574-BA4E-3EC61AE613DD}" srcOrd="4" destOrd="0" presId="urn:microsoft.com/office/officeart/2005/8/layout/radial5"/>
    <dgm:cxn modelId="{894BFB6F-AD01-40B4-9CBD-7700AD4787A0}" type="presParOf" srcId="{2108AC40-C0A9-4517-95A9-1FE06651ED34}" destId="{84E39F0C-F69B-479E-809A-1BB7C1B63C47}" srcOrd="5" destOrd="0" presId="urn:microsoft.com/office/officeart/2005/8/layout/radial5"/>
    <dgm:cxn modelId="{B6E59482-DD4C-4A88-929A-6BCA68EBAA6F}" type="presParOf" srcId="{84E39F0C-F69B-479E-809A-1BB7C1B63C47}" destId="{8A4EEA26-12B5-43CC-8F16-A3B39EF1A8F2}" srcOrd="0" destOrd="0" presId="urn:microsoft.com/office/officeart/2005/8/layout/radial5"/>
    <dgm:cxn modelId="{B8823E62-25AC-48F3-AE11-44699396E2D5}" type="presParOf" srcId="{2108AC40-C0A9-4517-95A9-1FE06651ED34}" destId="{5D847B25-F47A-49E2-A886-FD26B1FFFD45}" srcOrd="6" destOrd="0" presId="urn:microsoft.com/office/officeart/2005/8/layout/radial5"/>
    <dgm:cxn modelId="{5DE6170C-9CCF-4F3D-86BB-A3A8BFDAE9EC}" type="presParOf" srcId="{2108AC40-C0A9-4517-95A9-1FE06651ED34}" destId="{09B22A98-C09F-48B9-9642-06E69CFFEF13}" srcOrd="7" destOrd="0" presId="urn:microsoft.com/office/officeart/2005/8/layout/radial5"/>
    <dgm:cxn modelId="{16521EA6-2C53-4589-92E2-9D42D12D98AD}" type="presParOf" srcId="{09B22A98-C09F-48B9-9642-06E69CFFEF13}" destId="{164D46E9-A213-4D5B-BE76-8CAA43D16F1F}" srcOrd="0" destOrd="0" presId="urn:microsoft.com/office/officeart/2005/8/layout/radial5"/>
    <dgm:cxn modelId="{A1B3E22E-62AC-4E4E-9BB3-3C672AA88A56}" type="presParOf" srcId="{2108AC40-C0A9-4517-95A9-1FE06651ED34}" destId="{031E85E7-8326-4507-805D-7361DA2C1B9A}" srcOrd="8" destOrd="0" presId="urn:microsoft.com/office/officeart/2005/8/layout/radial5"/>
    <dgm:cxn modelId="{8CBB8043-2E88-40B8-A324-24669B9AC4C7}" type="presParOf" srcId="{2108AC40-C0A9-4517-95A9-1FE06651ED34}" destId="{2E283D87-DB37-4A2D-A8C9-0227E1317820}" srcOrd="9" destOrd="0" presId="urn:microsoft.com/office/officeart/2005/8/layout/radial5"/>
    <dgm:cxn modelId="{6CB9C2EF-09BA-49E1-83B1-025C6F85C8F2}" type="presParOf" srcId="{2E283D87-DB37-4A2D-A8C9-0227E1317820}" destId="{338705CD-4C4F-4A1C-9188-B514A64CF113}" srcOrd="0" destOrd="0" presId="urn:microsoft.com/office/officeart/2005/8/layout/radial5"/>
    <dgm:cxn modelId="{35148256-C75B-4DAF-AAA7-8402088FA5B3}" type="presParOf" srcId="{2108AC40-C0A9-4517-95A9-1FE06651ED34}" destId="{1C4F2C9A-AA4A-4F9C-907D-A5F3FDB28D2C}" srcOrd="10" destOrd="0" presId="urn:microsoft.com/office/officeart/2005/8/layout/radial5"/>
    <dgm:cxn modelId="{B50C3703-A03B-45CB-93CE-C47D384E3160}" type="presParOf" srcId="{2108AC40-C0A9-4517-95A9-1FE06651ED34}" destId="{28B003AE-5993-4167-8700-E86070C4FB69}" srcOrd="11" destOrd="0" presId="urn:microsoft.com/office/officeart/2005/8/layout/radial5"/>
    <dgm:cxn modelId="{10C428DB-DD89-4AED-A6EE-DCD1A856FCC7}" type="presParOf" srcId="{28B003AE-5993-4167-8700-E86070C4FB69}" destId="{00182FBA-ACA3-42BB-ADE1-3C65D90C8106}" srcOrd="0" destOrd="0" presId="urn:microsoft.com/office/officeart/2005/8/layout/radial5"/>
    <dgm:cxn modelId="{AE9ADF26-C77E-431B-822D-93E208A50097}" type="presParOf" srcId="{2108AC40-C0A9-4517-95A9-1FE06651ED34}" destId="{9D286A4F-5A7F-4B3D-86C4-2D115602FCF6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1E0790-6A83-49A8-B9AE-ABD66A8C8701}" type="doc">
      <dgm:prSet loTypeId="urn:microsoft.com/office/officeart/2005/8/layout/radial5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CL"/>
        </a:p>
      </dgm:t>
    </dgm:pt>
    <dgm:pt modelId="{E791D6E7-C61B-4524-8DA2-CD3699FE7492}">
      <dgm:prSet phldrT="[Texto]" custT="1"/>
      <dgm:spPr/>
      <dgm:t>
        <a:bodyPr/>
        <a:lstStyle/>
        <a:p>
          <a:r>
            <a:rPr lang="es-CL" sz="1600" b="1" dirty="0" smtClean="0"/>
            <a:t>Buenas prácticas</a:t>
          </a:r>
          <a:endParaRPr lang="es-CL" sz="1600" b="1" dirty="0"/>
        </a:p>
      </dgm:t>
    </dgm:pt>
    <dgm:pt modelId="{15E01E9E-0F5F-4467-9206-D5AB0C43DA82}" type="parTrans" cxnId="{5FC5A1F1-3417-4689-9AC8-DEFECE67024F}">
      <dgm:prSet/>
      <dgm:spPr/>
      <dgm:t>
        <a:bodyPr/>
        <a:lstStyle/>
        <a:p>
          <a:endParaRPr lang="es-CL"/>
        </a:p>
      </dgm:t>
    </dgm:pt>
    <dgm:pt modelId="{9A6A69AE-5B0E-4D72-B19B-8D503AAC5D4D}" type="sibTrans" cxnId="{5FC5A1F1-3417-4689-9AC8-DEFECE67024F}">
      <dgm:prSet/>
      <dgm:spPr/>
      <dgm:t>
        <a:bodyPr/>
        <a:lstStyle/>
        <a:p>
          <a:endParaRPr lang="es-CL"/>
        </a:p>
      </dgm:t>
    </dgm:pt>
    <dgm:pt modelId="{8DE103C6-8690-4E40-BA84-96CAE69547E8}">
      <dgm:prSet phldrT="[Texto]"/>
      <dgm:spPr/>
      <dgm:t>
        <a:bodyPr/>
        <a:lstStyle/>
        <a:p>
          <a:r>
            <a:rPr lang="es-CL" dirty="0" smtClean="0"/>
            <a:t>Apoyo preferencial primer año UV</a:t>
          </a:r>
          <a:endParaRPr lang="es-CL" dirty="0"/>
        </a:p>
      </dgm:t>
    </dgm:pt>
    <dgm:pt modelId="{6A2C730F-A076-46D3-8F95-EA27B74A1F3E}" type="parTrans" cxnId="{CDE797EB-6A3A-400B-A314-DDB3BFCEEB57}">
      <dgm:prSet/>
      <dgm:spPr/>
      <dgm:t>
        <a:bodyPr/>
        <a:lstStyle/>
        <a:p>
          <a:endParaRPr lang="es-CL"/>
        </a:p>
      </dgm:t>
    </dgm:pt>
    <dgm:pt modelId="{F6A9E867-BA4D-4749-9349-9E2AC5E8582A}" type="sibTrans" cxnId="{CDE797EB-6A3A-400B-A314-DDB3BFCEEB57}">
      <dgm:prSet/>
      <dgm:spPr/>
      <dgm:t>
        <a:bodyPr/>
        <a:lstStyle/>
        <a:p>
          <a:endParaRPr lang="es-CL"/>
        </a:p>
      </dgm:t>
    </dgm:pt>
    <dgm:pt modelId="{604F6B21-D22B-496C-A1AB-7A89F5B3F597}">
      <dgm:prSet phldrT="[Texto]"/>
      <dgm:spPr>
        <a:solidFill>
          <a:srgbClr val="00B0F0"/>
        </a:solidFill>
      </dgm:spPr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Vinculación con el medio: feria didáctica UNAB</a:t>
          </a:r>
          <a:endParaRPr lang="es-CL" b="1" dirty="0">
            <a:solidFill>
              <a:schemeClr val="tx1"/>
            </a:solidFill>
          </a:endParaRPr>
        </a:p>
      </dgm:t>
    </dgm:pt>
    <dgm:pt modelId="{266FA956-526A-40E1-8DAE-893335D201E6}" type="parTrans" cxnId="{3CE6E22C-D90E-4B64-9581-4415101488C6}">
      <dgm:prSet/>
      <dgm:spPr/>
      <dgm:t>
        <a:bodyPr/>
        <a:lstStyle/>
        <a:p>
          <a:endParaRPr lang="es-CL"/>
        </a:p>
      </dgm:t>
    </dgm:pt>
    <dgm:pt modelId="{04E5734F-15FC-4497-8062-6F66A3B2CC5A}" type="sibTrans" cxnId="{3CE6E22C-D90E-4B64-9581-4415101488C6}">
      <dgm:prSet/>
      <dgm:spPr/>
      <dgm:t>
        <a:bodyPr/>
        <a:lstStyle/>
        <a:p>
          <a:endParaRPr lang="es-CL"/>
        </a:p>
      </dgm:t>
    </dgm:pt>
    <dgm:pt modelId="{CDC68C69-8907-4122-8DD4-3E5C0114C956}">
      <dgm:prSet phldrT="[Texto]"/>
      <dgm:spPr>
        <a:solidFill>
          <a:srgbClr val="00B0F0"/>
        </a:solidFill>
      </dgm:spPr>
      <dgm:t>
        <a:bodyPr/>
        <a:lstStyle/>
        <a:p>
          <a:r>
            <a:rPr lang="es-CL" b="1" dirty="0" err="1" smtClean="0">
              <a:solidFill>
                <a:schemeClr val="tx1"/>
              </a:solidFill>
            </a:rPr>
            <a:t>Mentoring</a:t>
          </a:r>
          <a:r>
            <a:rPr lang="es-CL" b="1" dirty="0" smtClean="0">
              <a:solidFill>
                <a:schemeClr val="tx1"/>
              </a:solidFill>
            </a:rPr>
            <a:t> (estudiantes) ULS</a:t>
          </a:r>
          <a:endParaRPr lang="es-CL" b="1" dirty="0">
            <a:solidFill>
              <a:schemeClr val="tx1"/>
            </a:solidFill>
          </a:endParaRPr>
        </a:p>
      </dgm:t>
    </dgm:pt>
    <dgm:pt modelId="{6B35A47E-D576-4F75-9E2A-169F59AAEE93}" type="parTrans" cxnId="{1B0401B2-6E48-4EF4-9F63-73E9EEF4A6DF}">
      <dgm:prSet/>
      <dgm:spPr/>
      <dgm:t>
        <a:bodyPr/>
        <a:lstStyle/>
        <a:p>
          <a:endParaRPr lang="es-CL"/>
        </a:p>
      </dgm:t>
    </dgm:pt>
    <dgm:pt modelId="{7CCB7709-6D0B-45D8-B9AD-D289B8A7AAFF}" type="sibTrans" cxnId="{1B0401B2-6E48-4EF4-9F63-73E9EEF4A6DF}">
      <dgm:prSet/>
      <dgm:spPr/>
      <dgm:t>
        <a:bodyPr/>
        <a:lstStyle/>
        <a:p>
          <a:endParaRPr lang="es-CL"/>
        </a:p>
      </dgm:t>
    </dgm:pt>
    <dgm:pt modelId="{BA780C23-B8B1-4EBF-99C4-E3307FEB43FC}">
      <dgm:prSet phldrT="[Texto]"/>
      <dgm:spPr>
        <a:solidFill>
          <a:srgbClr val="00B0F0"/>
        </a:solidFill>
      </dgm:spPr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Plan de nivelación  de primer año </a:t>
          </a:r>
        </a:p>
        <a:p>
          <a:r>
            <a:rPr lang="es-CL" b="1" dirty="0" smtClean="0">
              <a:solidFill>
                <a:schemeClr val="tx1"/>
              </a:solidFill>
            </a:rPr>
            <a:t>Ibero</a:t>
          </a:r>
          <a:endParaRPr lang="es-CL" b="1" dirty="0">
            <a:solidFill>
              <a:schemeClr val="tx1"/>
            </a:solidFill>
          </a:endParaRPr>
        </a:p>
      </dgm:t>
    </dgm:pt>
    <dgm:pt modelId="{DF5506F8-F33D-49AF-AF3F-B731DC01EBB2}" type="parTrans" cxnId="{7A5F5102-D605-4A32-ABBF-F8625DD30D22}">
      <dgm:prSet/>
      <dgm:spPr/>
      <dgm:t>
        <a:bodyPr/>
        <a:lstStyle/>
        <a:p>
          <a:endParaRPr lang="es-CL"/>
        </a:p>
      </dgm:t>
    </dgm:pt>
    <dgm:pt modelId="{3F089618-C0E9-4BE0-B8BE-8BDC3E2E8ABE}" type="sibTrans" cxnId="{7A5F5102-D605-4A32-ABBF-F8625DD30D22}">
      <dgm:prSet/>
      <dgm:spPr/>
      <dgm:t>
        <a:bodyPr/>
        <a:lstStyle/>
        <a:p>
          <a:endParaRPr lang="es-CL"/>
        </a:p>
      </dgm:t>
    </dgm:pt>
    <dgm:pt modelId="{ED3C1FE3-F396-4864-91E0-571AEC71F971}">
      <dgm:prSet/>
      <dgm:spPr>
        <a:solidFill>
          <a:srgbClr val="00B0F0"/>
        </a:solidFill>
      </dgm:spPr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Programa de apoyo a la discapacidad ULS</a:t>
          </a:r>
          <a:endParaRPr lang="es-CL" b="1" dirty="0">
            <a:solidFill>
              <a:schemeClr val="tx1"/>
            </a:solidFill>
          </a:endParaRPr>
        </a:p>
      </dgm:t>
    </dgm:pt>
    <dgm:pt modelId="{9CD528DF-098E-4F1A-8DB2-B73BA80F0767}" type="parTrans" cxnId="{AB640269-F9E1-4A21-80E9-A5C369526B54}">
      <dgm:prSet/>
      <dgm:spPr/>
      <dgm:t>
        <a:bodyPr/>
        <a:lstStyle/>
        <a:p>
          <a:endParaRPr lang="es-CL"/>
        </a:p>
      </dgm:t>
    </dgm:pt>
    <dgm:pt modelId="{0B258E20-7448-4F9A-B8A2-CEB8A5CCD3D6}" type="sibTrans" cxnId="{AB640269-F9E1-4A21-80E9-A5C369526B54}">
      <dgm:prSet/>
      <dgm:spPr/>
      <dgm:t>
        <a:bodyPr/>
        <a:lstStyle/>
        <a:p>
          <a:endParaRPr lang="es-CL"/>
        </a:p>
      </dgm:t>
    </dgm:pt>
    <dgm:pt modelId="{8FCC8CA4-821C-483A-86DE-8B4115DF83EC}">
      <dgm:prSet/>
      <dgm:spPr/>
      <dgm:t>
        <a:bodyPr/>
        <a:lstStyle/>
        <a:p>
          <a:r>
            <a:rPr lang="es-CL" dirty="0" smtClean="0"/>
            <a:t>Programa de inglés </a:t>
          </a:r>
        </a:p>
        <a:p>
          <a:r>
            <a:rPr lang="es-CL" dirty="0" smtClean="0"/>
            <a:t> UNAB</a:t>
          </a:r>
          <a:endParaRPr lang="es-CL" dirty="0"/>
        </a:p>
      </dgm:t>
    </dgm:pt>
    <dgm:pt modelId="{2E983BD6-A626-46B9-A315-A64F7C4E3D8A}" type="parTrans" cxnId="{01388550-5384-4EED-A61D-D9C01BFA6DBC}">
      <dgm:prSet/>
      <dgm:spPr/>
      <dgm:t>
        <a:bodyPr/>
        <a:lstStyle/>
        <a:p>
          <a:endParaRPr lang="es-CL"/>
        </a:p>
      </dgm:t>
    </dgm:pt>
    <dgm:pt modelId="{2CBCE339-6DB6-41AE-AC2D-AA9875E0DCBD}" type="sibTrans" cxnId="{01388550-5384-4EED-A61D-D9C01BFA6DBC}">
      <dgm:prSet/>
      <dgm:spPr/>
      <dgm:t>
        <a:bodyPr/>
        <a:lstStyle/>
        <a:p>
          <a:endParaRPr lang="es-CL"/>
        </a:p>
      </dgm:t>
    </dgm:pt>
    <dgm:pt modelId="{2108AC40-C0A9-4517-95A9-1FE06651ED34}" type="pres">
      <dgm:prSet presAssocID="{631E0790-6A83-49A8-B9AE-ABD66A8C870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FFCDA9C-32A3-48B0-BE47-20601DFA5E7F}" type="pres">
      <dgm:prSet presAssocID="{E791D6E7-C61B-4524-8DA2-CD3699FE7492}" presName="centerShape" presStyleLbl="node0" presStyleIdx="0" presStyleCnt="1"/>
      <dgm:spPr/>
      <dgm:t>
        <a:bodyPr/>
        <a:lstStyle/>
        <a:p>
          <a:endParaRPr lang="es-CL"/>
        </a:p>
      </dgm:t>
    </dgm:pt>
    <dgm:pt modelId="{EE6981AE-38AC-468F-A5C5-64D7599CF83C}" type="pres">
      <dgm:prSet presAssocID="{6A2C730F-A076-46D3-8F95-EA27B74A1F3E}" presName="parTrans" presStyleLbl="sibTrans2D1" presStyleIdx="0" presStyleCnt="6"/>
      <dgm:spPr/>
      <dgm:t>
        <a:bodyPr/>
        <a:lstStyle/>
        <a:p>
          <a:endParaRPr lang="es-CL"/>
        </a:p>
      </dgm:t>
    </dgm:pt>
    <dgm:pt modelId="{5534070A-AC2D-473F-A11B-30C589C6FE7B}" type="pres">
      <dgm:prSet presAssocID="{6A2C730F-A076-46D3-8F95-EA27B74A1F3E}" presName="connectorText" presStyleLbl="sibTrans2D1" presStyleIdx="0" presStyleCnt="6"/>
      <dgm:spPr/>
      <dgm:t>
        <a:bodyPr/>
        <a:lstStyle/>
        <a:p>
          <a:endParaRPr lang="es-CL"/>
        </a:p>
      </dgm:t>
    </dgm:pt>
    <dgm:pt modelId="{3E0511B0-75C5-4643-BCBB-3FB330090848}" type="pres">
      <dgm:prSet presAssocID="{8DE103C6-8690-4E40-BA84-96CAE69547E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81FC616-B793-410A-9690-79DF345DC8D0}" type="pres">
      <dgm:prSet presAssocID="{266FA956-526A-40E1-8DAE-893335D201E6}" presName="parTrans" presStyleLbl="sibTrans2D1" presStyleIdx="1" presStyleCnt="6"/>
      <dgm:spPr/>
      <dgm:t>
        <a:bodyPr/>
        <a:lstStyle/>
        <a:p>
          <a:endParaRPr lang="es-CL"/>
        </a:p>
      </dgm:t>
    </dgm:pt>
    <dgm:pt modelId="{842285F3-7884-4717-B8D0-D709711939AA}" type="pres">
      <dgm:prSet presAssocID="{266FA956-526A-40E1-8DAE-893335D201E6}" presName="connectorText" presStyleLbl="sibTrans2D1" presStyleIdx="1" presStyleCnt="6"/>
      <dgm:spPr/>
      <dgm:t>
        <a:bodyPr/>
        <a:lstStyle/>
        <a:p>
          <a:endParaRPr lang="es-CL"/>
        </a:p>
      </dgm:t>
    </dgm:pt>
    <dgm:pt modelId="{2A761481-3C7C-4574-BA4E-3EC61AE613DD}" type="pres">
      <dgm:prSet presAssocID="{604F6B21-D22B-496C-A1AB-7A89F5B3F59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E39F0C-F69B-479E-809A-1BB7C1B63C47}" type="pres">
      <dgm:prSet presAssocID="{6B35A47E-D576-4F75-9E2A-169F59AAEE93}" presName="parTrans" presStyleLbl="sibTrans2D1" presStyleIdx="2" presStyleCnt="6"/>
      <dgm:spPr/>
      <dgm:t>
        <a:bodyPr/>
        <a:lstStyle/>
        <a:p>
          <a:endParaRPr lang="es-CL"/>
        </a:p>
      </dgm:t>
    </dgm:pt>
    <dgm:pt modelId="{8A4EEA26-12B5-43CC-8F16-A3B39EF1A8F2}" type="pres">
      <dgm:prSet presAssocID="{6B35A47E-D576-4F75-9E2A-169F59AAEE93}" presName="connectorText" presStyleLbl="sibTrans2D1" presStyleIdx="2" presStyleCnt="6"/>
      <dgm:spPr/>
      <dgm:t>
        <a:bodyPr/>
        <a:lstStyle/>
        <a:p>
          <a:endParaRPr lang="es-CL"/>
        </a:p>
      </dgm:t>
    </dgm:pt>
    <dgm:pt modelId="{5D847B25-F47A-49E2-A886-FD26B1FFFD45}" type="pres">
      <dgm:prSet presAssocID="{CDC68C69-8907-4122-8DD4-3E5C0114C95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9B22A98-C09F-48B9-9642-06E69CFFEF13}" type="pres">
      <dgm:prSet presAssocID="{DF5506F8-F33D-49AF-AF3F-B731DC01EBB2}" presName="parTrans" presStyleLbl="sibTrans2D1" presStyleIdx="3" presStyleCnt="6"/>
      <dgm:spPr/>
      <dgm:t>
        <a:bodyPr/>
        <a:lstStyle/>
        <a:p>
          <a:endParaRPr lang="es-CL"/>
        </a:p>
      </dgm:t>
    </dgm:pt>
    <dgm:pt modelId="{164D46E9-A213-4D5B-BE76-8CAA43D16F1F}" type="pres">
      <dgm:prSet presAssocID="{DF5506F8-F33D-49AF-AF3F-B731DC01EBB2}" presName="connectorText" presStyleLbl="sibTrans2D1" presStyleIdx="3" presStyleCnt="6"/>
      <dgm:spPr/>
      <dgm:t>
        <a:bodyPr/>
        <a:lstStyle/>
        <a:p>
          <a:endParaRPr lang="es-CL"/>
        </a:p>
      </dgm:t>
    </dgm:pt>
    <dgm:pt modelId="{031E85E7-8326-4507-805D-7361DA2C1B9A}" type="pres">
      <dgm:prSet presAssocID="{BA780C23-B8B1-4EBF-99C4-E3307FEB43F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E283D87-DB37-4A2D-A8C9-0227E1317820}" type="pres">
      <dgm:prSet presAssocID="{9CD528DF-098E-4F1A-8DB2-B73BA80F0767}" presName="parTrans" presStyleLbl="sibTrans2D1" presStyleIdx="4" presStyleCnt="6"/>
      <dgm:spPr/>
      <dgm:t>
        <a:bodyPr/>
        <a:lstStyle/>
        <a:p>
          <a:endParaRPr lang="es-CL"/>
        </a:p>
      </dgm:t>
    </dgm:pt>
    <dgm:pt modelId="{338705CD-4C4F-4A1C-9188-B514A64CF113}" type="pres">
      <dgm:prSet presAssocID="{9CD528DF-098E-4F1A-8DB2-B73BA80F0767}" presName="connectorText" presStyleLbl="sibTrans2D1" presStyleIdx="4" presStyleCnt="6"/>
      <dgm:spPr/>
      <dgm:t>
        <a:bodyPr/>
        <a:lstStyle/>
        <a:p>
          <a:endParaRPr lang="es-CL"/>
        </a:p>
      </dgm:t>
    </dgm:pt>
    <dgm:pt modelId="{1C4F2C9A-AA4A-4F9C-907D-A5F3FDB28D2C}" type="pres">
      <dgm:prSet presAssocID="{ED3C1FE3-F396-4864-91E0-571AEC71F97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8B003AE-5993-4167-8700-E86070C4FB69}" type="pres">
      <dgm:prSet presAssocID="{2E983BD6-A626-46B9-A315-A64F7C4E3D8A}" presName="parTrans" presStyleLbl="sibTrans2D1" presStyleIdx="5" presStyleCnt="6"/>
      <dgm:spPr/>
      <dgm:t>
        <a:bodyPr/>
        <a:lstStyle/>
        <a:p>
          <a:endParaRPr lang="es-CL"/>
        </a:p>
      </dgm:t>
    </dgm:pt>
    <dgm:pt modelId="{00182FBA-ACA3-42BB-ADE1-3C65D90C8106}" type="pres">
      <dgm:prSet presAssocID="{2E983BD6-A626-46B9-A315-A64F7C4E3D8A}" presName="connectorText" presStyleLbl="sibTrans2D1" presStyleIdx="5" presStyleCnt="6"/>
      <dgm:spPr/>
      <dgm:t>
        <a:bodyPr/>
        <a:lstStyle/>
        <a:p>
          <a:endParaRPr lang="es-CL"/>
        </a:p>
      </dgm:t>
    </dgm:pt>
    <dgm:pt modelId="{9D286A4F-5A7F-4B3D-86C4-2D115602FCF6}" type="pres">
      <dgm:prSet presAssocID="{8FCC8CA4-821C-483A-86DE-8B4115DF83E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6D4C3B4-CB72-492C-A887-F7522FAFECF9}" type="presOf" srcId="{631E0790-6A83-49A8-B9AE-ABD66A8C8701}" destId="{2108AC40-C0A9-4517-95A9-1FE06651ED34}" srcOrd="0" destOrd="0" presId="urn:microsoft.com/office/officeart/2005/8/layout/radial5"/>
    <dgm:cxn modelId="{35FFB906-B2AB-498A-A58F-EC35D2890F19}" type="presOf" srcId="{2E983BD6-A626-46B9-A315-A64F7C4E3D8A}" destId="{00182FBA-ACA3-42BB-ADE1-3C65D90C8106}" srcOrd="1" destOrd="0" presId="urn:microsoft.com/office/officeart/2005/8/layout/radial5"/>
    <dgm:cxn modelId="{AD1C3A00-E473-4FCD-9BB9-16AA470E6674}" type="presOf" srcId="{8FCC8CA4-821C-483A-86DE-8B4115DF83EC}" destId="{9D286A4F-5A7F-4B3D-86C4-2D115602FCF6}" srcOrd="0" destOrd="0" presId="urn:microsoft.com/office/officeart/2005/8/layout/radial5"/>
    <dgm:cxn modelId="{353F9B03-EA1E-4EED-A8DF-8BEB483E1700}" type="presOf" srcId="{6A2C730F-A076-46D3-8F95-EA27B74A1F3E}" destId="{EE6981AE-38AC-468F-A5C5-64D7599CF83C}" srcOrd="0" destOrd="0" presId="urn:microsoft.com/office/officeart/2005/8/layout/radial5"/>
    <dgm:cxn modelId="{4C41D845-D310-43FC-94B8-FBCCF4388570}" type="presOf" srcId="{6A2C730F-A076-46D3-8F95-EA27B74A1F3E}" destId="{5534070A-AC2D-473F-A11B-30C589C6FE7B}" srcOrd="1" destOrd="0" presId="urn:microsoft.com/office/officeart/2005/8/layout/radial5"/>
    <dgm:cxn modelId="{FDF796DE-2C7E-43C2-8227-BED21D576D5F}" type="presOf" srcId="{BA780C23-B8B1-4EBF-99C4-E3307FEB43FC}" destId="{031E85E7-8326-4507-805D-7361DA2C1B9A}" srcOrd="0" destOrd="0" presId="urn:microsoft.com/office/officeart/2005/8/layout/radial5"/>
    <dgm:cxn modelId="{3CE6E22C-D90E-4B64-9581-4415101488C6}" srcId="{E791D6E7-C61B-4524-8DA2-CD3699FE7492}" destId="{604F6B21-D22B-496C-A1AB-7A89F5B3F597}" srcOrd="1" destOrd="0" parTransId="{266FA956-526A-40E1-8DAE-893335D201E6}" sibTransId="{04E5734F-15FC-4497-8062-6F66A3B2CC5A}"/>
    <dgm:cxn modelId="{1A4A8E7F-CC2C-4795-908C-7F546682DE2E}" type="presOf" srcId="{DF5506F8-F33D-49AF-AF3F-B731DC01EBB2}" destId="{164D46E9-A213-4D5B-BE76-8CAA43D16F1F}" srcOrd="1" destOrd="0" presId="urn:microsoft.com/office/officeart/2005/8/layout/radial5"/>
    <dgm:cxn modelId="{C318E6F0-67AC-4FD8-9D33-202E32F95EE7}" type="presOf" srcId="{6B35A47E-D576-4F75-9E2A-169F59AAEE93}" destId="{84E39F0C-F69B-479E-809A-1BB7C1B63C47}" srcOrd="0" destOrd="0" presId="urn:microsoft.com/office/officeart/2005/8/layout/radial5"/>
    <dgm:cxn modelId="{82703279-35AF-4344-8A3A-DF635D7AD709}" type="presOf" srcId="{266FA956-526A-40E1-8DAE-893335D201E6}" destId="{E81FC616-B793-410A-9690-79DF345DC8D0}" srcOrd="0" destOrd="0" presId="urn:microsoft.com/office/officeart/2005/8/layout/radial5"/>
    <dgm:cxn modelId="{1B0401B2-6E48-4EF4-9F63-73E9EEF4A6DF}" srcId="{E791D6E7-C61B-4524-8DA2-CD3699FE7492}" destId="{CDC68C69-8907-4122-8DD4-3E5C0114C956}" srcOrd="2" destOrd="0" parTransId="{6B35A47E-D576-4F75-9E2A-169F59AAEE93}" sibTransId="{7CCB7709-6D0B-45D8-B9AD-D289B8A7AAFF}"/>
    <dgm:cxn modelId="{38AC4CC9-5F39-4054-837D-44D432EBCC36}" type="presOf" srcId="{9CD528DF-098E-4F1A-8DB2-B73BA80F0767}" destId="{2E283D87-DB37-4A2D-A8C9-0227E1317820}" srcOrd="0" destOrd="0" presId="urn:microsoft.com/office/officeart/2005/8/layout/radial5"/>
    <dgm:cxn modelId="{45AA52FA-6120-4B17-9B94-3C5898615218}" type="presOf" srcId="{604F6B21-D22B-496C-A1AB-7A89F5B3F597}" destId="{2A761481-3C7C-4574-BA4E-3EC61AE613DD}" srcOrd="0" destOrd="0" presId="urn:microsoft.com/office/officeart/2005/8/layout/radial5"/>
    <dgm:cxn modelId="{4B4CDED4-1A9B-416D-8C0C-C0770546867D}" type="presOf" srcId="{266FA956-526A-40E1-8DAE-893335D201E6}" destId="{842285F3-7884-4717-B8D0-D709711939AA}" srcOrd="1" destOrd="0" presId="urn:microsoft.com/office/officeart/2005/8/layout/radial5"/>
    <dgm:cxn modelId="{5FC5A1F1-3417-4689-9AC8-DEFECE67024F}" srcId="{631E0790-6A83-49A8-B9AE-ABD66A8C8701}" destId="{E791D6E7-C61B-4524-8DA2-CD3699FE7492}" srcOrd="0" destOrd="0" parTransId="{15E01E9E-0F5F-4467-9206-D5AB0C43DA82}" sibTransId="{9A6A69AE-5B0E-4D72-B19B-8D503AAC5D4D}"/>
    <dgm:cxn modelId="{A7495F94-AAF3-45C5-99E6-4455F2502465}" type="presOf" srcId="{ED3C1FE3-F396-4864-91E0-571AEC71F971}" destId="{1C4F2C9A-AA4A-4F9C-907D-A5F3FDB28D2C}" srcOrd="0" destOrd="0" presId="urn:microsoft.com/office/officeart/2005/8/layout/radial5"/>
    <dgm:cxn modelId="{01388550-5384-4EED-A61D-D9C01BFA6DBC}" srcId="{E791D6E7-C61B-4524-8DA2-CD3699FE7492}" destId="{8FCC8CA4-821C-483A-86DE-8B4115DF83EC}" srcOrd="5" destOrd="0" parTransId="{2E983BD6-A626-46B9-A315-A64F7C4E3D8A}" sibTransId="{2CBCE339-6DB6-41AE-AC2D-AA9875E0DCBD}"/>
    <dgm:cxn modelId="{F7DE5C3A-087D-4026-A971-FBA2352DCFB8}" type="presOf" srcId="{9CD528DF-098E-4F1A-8DB2-B73BA80F0767}" destId="{338705CD-4C4F-4A1C-9188-B514A64CF113}" srcOrd="1" destOrd="0" presId="urn:microsoft.com/office/officeart/2005/8/layout/radial5"/>
    <dgm:cxn modelId="{CAF40279-23A9-4762-8901-492E00A4AD76}" type="presOf" srcId="{8DE103C6-8690-4E40-BA84-96CAE69547E8}" destId="{3E0511B0-75C5-4643-BCBB-3FB330090848}" srcOrd="0" destOrd="0" presId="urn:microsoft.com/office/officeart/2005/8/layout/radial5"/>
    <dgm:cxn modelId="{FE96AE48-243F-41C0-93EE-E9A05FB3144B}" type="presOf" srcId="{2E983BD6-A626-46B9-A315-A64F7C4E3D8A}" destId="{28B003AE-5993-4167-8700-E86070C4FB69}" srcOrd="0" destOrd="0" presId="urn:microsoft.com/office/officeart/2005/8/layout/radial5"/>
    <dgm:cxn modelId="{3C455687-8CC0-400D-9688-D84F885AD987}" type="presOf" srcId="{DF5506F8-F33D-49AF-AF3F-B731DC01EBB2}" destId="{09B22A98-C09F-48B9-9642-06E69CFFEF13}" srcOrd="0" destOrd="0" presId="urn:microsoft.com/office/officeart/2005/8/layout/radial5"/>
    <dgm:cxn modelId="{AB640269-F9E1-4A21-80E9-A5C369526B54}" srcId="{E791D6E7-C61B-4524-8DA2-CD3699FE7492}" destId="{ED3C1FE3-F396-4864-91E0-571AEC71F971}" srcOrd="4" destOrd="0" parTransId="{9CD528DF-098E-4F1A-8DB2-B73BA80F0767}" sibTransId="{0B258E20-7448-4F9A-B8A2-CEB8A5CCD3D6}"/>
    <dgm:cxn modelId="{EBDED545-AC4F-47D6-A883-9631E45E75E9}" type="presOf" srcId="{6B35A47E-D576-4F75-9E2A-169F59AAEE93}" destId="{8A4EEA26-12B5-43CC-8F16-A3B39EF1A8F2}" srcOrd="1" destOrd="0" presId="urn:microsoft.com/office/officeart/2005/8/layout/radial5"/>
    <dgm:cxn modelId="{CDE797EB-6A3A-400B-A314-DDB3BFCEEB57}" srcId="{E791D6E7-C61B-4524-8DA2-CD3699FE7492}" destId="{8DE103C6-8690-4E40-BA84-96CAE69547E8}" srcOrd="0" destOrd="0" parTransId="{6A2C730F-A076-46D3-8F95-EA27B74A1F3E}" sibTransId="{F6A9E867-BA4D-4749-9349-9E2AC5E8582A}"/>
    <dgm:cxn modelId="{7A5F5102-D605-4A32-ABBF-F8625DD30D22}" srcId="{E791D6E7-C61B-4524-8DA2-CD3699FE7492}" destId="{BA780C23-B8B1-4EBF-99C4-E3307FEB43FC}" srcOrd="3" destOrd="0" parTransId="{DF5506F8-F33D-49AF-AF3F-B731DC01EBB2}" sibTransId="{3F089618-C0E9-4BE0-B8BE-8BDC3E2E8ABE}"/>
    <dgm:cxn modelId="{BFBD7CFA-FEBD-405D-A2F7-5D509586B01F}" type="presOf" srcId="{E791D6E7-C61B-4524-8DA2-CD3699FE7492}" destId="{3FFCDA9C-32A3-48B0-BE47-20601DFA5E7F}" srcOrd="0" destOrd="0" presId="urn:microsoft.com/office/officeart/2005/8/layout/radial5"/>
    <dgm:cxn modelId="{B300B041-4549-40F5-A47D-DCFF89E8EE59}" type="presOf" srcId="{CDC68C69-8907-4122-8DD4-3E5C0114C956}" destId="{5D847B25-F47A-49E2-A886-FD26B1FFFD45}" srcOrd="0" destOrd="0" presId="urn:microsoft.com/office/officeart/2005/8/layout/radial5"/>
    <dgm:cxn modelId="{F8E8D4BF-237C-4F16-8B12-922CAC34DE1E}" type="presParOf" srcId="{2108AC40-C0A9-4517-95A9-1FE06651ED34}" destId="{3FFCDA9C-32A3-48B0-BE47-20601DFA5E7F}" srcOrd="0" destOrd="0" presId="urn:microsoft.com/office/officeart/2005/8/layout/radial5"/>
    <dgm:cxn modelId="{7A4BE388-598A-4BF9-BE4A-DD1729B39A30}" type="presParOf" srcId="{2108AC40-C0A9-4517-95A9-1FE06651ED34}" destId="{EE6981AE-38AC-468F-A5C5-64D7599CF83C}" srcOrd="1" destOrd="0" presId="urn:microsoft.com/office/officeart/2005/8/layout/radial5"/>
    <dgm:cxn modelId="{2DB81A4C-9C00-4D67-9546-ACC61B39A383}" type="presParOf" srcId="{EE6981AE-38AC-468F-A5C5-64D7599CF83C}" destId="{5534070A-AC2D-473F-A11B-30C589C6FE7B}" srcOrd="0" destOrd="0" presId="urn:microsoft.com/office/officeart/2005/8/layout/radial5"/>
    <dgm:cxn modelId="{98116E9C-070C-484F-AF12-2B59A11DB740}" type="presParOf" srcId="{2108AC40-C0A9-4517-95A9-1FE06651ED34}" destId="{3E0511B0-75C5-4643-BCBB-3FB330090848}" srcOrd="2" destOrd="0" presId="urn:microsoft.com/office/officeart/2005/8/layout/radial5"/>
    <dgm:cxn modelId="{CE289BD0-11F2-4CC0-8BB6-9C36841385B0}" type="presParOf" srcId="{2108AC40-C0A9-4517-95A9-1FE06651ED34}" destId="{E81FC616-B793-410A-9690-79DF345DC8D0}" srcOrd="3" destOrd="0" presId="urn:microsoft.com/office/officeart/2005/8/layout/radial5"/>
    <dgm:cxn modelId="{384C275C-B7F7-448A-B6CE-3836AFDBC4BE}" type="presParOf" srcId="{E81FC616-B793-410A-9690-79DF345DC8D0}" destId="{842285F3-7884-4717-B8D0-D709711939AA}" srcOrd="0" destOrd="0" presId="urn:microsoft.com/office/officeart/2005/8/layout/radial5"/>
    <dgm:cxn modelId="{9E8ABF15-4D91-474D-B9D5-97A7DEACD307}" type="presParOf" srcId="{2108AC40-C0A9-4517-95A9-1FE06651ED34}" destId="{2A761481-3C7C-4574-BA4E-3EC61AE613DD}" srcOrd="4" destOrd="0" presId="urn:microsoft.com/office/officeart/2005/8/layout/radial5"/>
    <dgm:cxn modelId="{7E1C796C-BFE5-4EAF-86AF-86240B7E7D97}" type="presParOf" srcId="{2108AC40-C0A9-4517-95A9-1FE06651ED34}" destId="{84E39F0C-F69B-479E-809A-1BB7C1B63C47}" srcOrd="5" destOrd="0" presId="urn:microsoft.com/office/officeart/2005/8/layout/radial5"/>
    <dgm:cxn modelId="{8E0E3E0C-3E94-454C-B5A6-AE5DD35332BA}" type="presParOf" srcId="{84E39F0C-F69B-479E-809A-1BB7C1B63C47}" destId="{8A4EEA26-12B5-43CC-8F16-A3B39EF1A8F2}" srcOrd="0" destOrd="0" presId="urn:microsoft.com/office/officeart/2005/8/layout/radial5"/>
    <dgm:cxn modelId="{8CA84825-7579-41BC-98F7-F0BDA42C9425}" type="presParOf" srcId="{2108AC40-C0A9-4517-95A9-1FE06651ED34}" destId="{5D847B25-F47A-49E2-A886-FD26B1FFFD45}" srcOrd="6" destOrd="0" presId="urn:microsoft.com/office/officeart/2005/8/layout/radial5"/>
    <dgm:cxn modelId="{B8F84959-C24A-4620-93DC-7343AAFCDC20}" type="presParOf" srcId="{2108AC40-C0A9-4517-95A9-1FE06651ED34}" destId="{09B22A98-C09F-48B9-9642-06E69CFFEF13}" srcOrd="7" destOrd="0" presId="urn:microsoft.com/office/officeart/2005/8/layout/radial5"/>
    <dgm:cxn modelId="{440B3232-EFB7-40D1-B4B4-B44F7C6B1EEA}" type="presParOf" srcId="{09B22A98-C09F-48B9-9642-06E69CFFEF13}" destId="{164D46E9-A213-4D5B-BE76-8CAA43D16F1F}" srcOrd="0" destOrd="0" presId="urn:microsoft.com/office/officeart/2005/8/layout/radial5"/>
    <dgm:cxn modelId="{65CBAD41-7270-4E8B-A357-02CAE6BF6257}" type="presParOf" srcId="{2108AC40-C0A9-4517-95A9-1FE06651ED34}" destId="{031E85E7-8326-4507-805D-7361DA2C1B9A}" srcOrd="8" destOrd="0" presId="urn:microsoft.com/office/officeart/2005/8/layout/radial5"/>
    <dgm:cxn modelId="{FCB20F08-A04B-4C5F-B09D-65B9BC264D35}" type="presParOf" srcId="{2108AC40-C0A9-4517-95A9-1FE06651ED34}" destId="{2E283D87-DB37-4A2D-A8C9-0227E1317820}" srcOrd="9" destOrd="0" presId="urn:microsoft.com/office/officeart/2005/8/layout/radial5"/>
    <dgm:cxn modelId="{E5382F4F-DE9E-413E-8F92-C7DF9B903392}" type="presParOf" srcId="{2E283D87-DB37-4A2D-A8C9-0227E1317820}" destId="{338705CD-4C4F-4A1C-9188-B514A64CF113}" srcOrd="0" destOrd="0" presId="urn:microsoft.com/office/officeart/2005/8/layout/radial5"/>
    <dgm:cxn modelId="{21FC58BB-5569-4144-ABD9-210FF10D2153}" type="presParOf" srcId="{2108AC40-C0A9-4517-95A9-1FE06651ED34}" destId="{1C4F2C9A-AA4A-4F9C-907D-A5F3FDB28D2C}" srcOrd="10" destOrd="0" presId="urn:microsoft.com/office/officeart/2005/8/layout/radial5"/>
    <dgm:cxn modelId="{6990CCAF-A43A-44CA-BEC6-C8BCBF14D92C}" type="presParOf" srcId="{2108AC40-C0A9-4517-95A9-1FE06651ED34}" destId="{28B003AE-5993-4167-8700-E86070C4FB69}" srcOrd="11" destOrd="0" presId="urn:microsoft.com/office/officeart/2005/8/layout/radial5"/>
    <dgm:cxn modelId="{00957DE6-81EB-441C-89CA-95253181DFDB}" type="presParOf" srcId="{28B003AE-5993-4167-8700-E86070C4FB69}" destId="{00182FBA-ACA3-42BB-ADE1-3C65D90C8106}" srcOrd="0" destOrd="0" presId="urn:microsoft.com/office/officeart/2005/8/layout/radial5"/>
    <dgm:cxn modelId="{58DD6A87-A2DA-4996-81A7-5C6AF3FF9FE5}" type="presParOf" srcId="{2108AC40-C0A9-4517-95A9-1FE06651ED34}" destId="{9D286A4F-5A7F-4B3D-86C4-2D115602FCF6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53C473-7190-4A80-B9BB-E607B4D5238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7F789AF-5F68-4B22-8549-C63954EA90C7}">
      <dgm:prSet phldrT="[Texto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s-CL" dirty="0" smtClean="0"/>
            <a:t>Nacen por la detección de una necesidad a partir de un problema</a:t>
          </a:r>
          <a:endParaRPr lang="es-CL" dirty="0"/>
        </a:p>
      </dgm:t>
    </dgm:pt>
    <dgm:pt modelId="{CD30198B-B487-40D5-92EE-9F1F2EB0D349}" type="parTrans" cxnId="{D1E0D315-F36F-4751-8FF8-872CB81C3DE9}">
      <dgm:prSet/>
      <dgm:spPr/>
      <dgm:t>
        <a:bodyPr/>
        <a:lstStyle/>
        <a:p>
          <a:endParaRPr lang="es-CL"/>
        </a:p>
      </dgm:t>
    </dgm:pt>
    <dgm:pt modelId="{1F1CE653-D664-4ECA-AAF6-CBDCC5B70F03}" type="sibTrans" cxnId="{D1E0D315-F36F-4751-8FF8-872CB81C3DE9}">
      <dgm:prSet/>
      <dgm:spPr/>
      <dgm:t>
        <a:bodyPr/>
        <a:lstStyle/>
        <a:p>
          <a:endParaRPr lang="es-CL"/>
        </a:p>
      </dgm:t>
    </dgm:pt>
    <dgm:pt modelId="{56E51B57-E0E5-4720-AD1E-C7D640DAF83F}">
      <dgm:prSet phldrT="[Texto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s-CL" dirty="0" smtClean="0"/>
            <a:t>Impactan en el aprendizaje y en la formación</a:t>
          </a:r>
          <a:endParaRPr lang="es-CL" dirty="0"/>
        </a:p>
      </dgm:t>
    </dgm:pt>
    <dgm:pt modelId="{9FFC41E4-5C37-4B2A-A86C-DEC341A623A9}" type="parTrans" cxnId="{142E940A-4F0B-47FD-81D0-33F1AB75FF67}">
      <dgm:prSet/>
      <dgm:spPr/>
      <dgm:t>
        <a:bodyPr/>
        <a:lstStyle/>
        <a:p>
          <a:endParaRPr lang="es-CL"/>
        </a:p>
      </dgm:t>
    </dgm:pt>
    <dgm:pt modelId="{8CBAB155-3ECE-4AE8-BC84-A6C4A9275780}" type="sibTrans" cxnId="{142E940A-4F0B-47FD-81D0-33F1AB75FF67}">
      <dgm:prSet/>
      <dgm:spPr/>
      <dgm:t>
        <a:bodyPr/>
        <a:lstStyle/>
        <a:p>
          <a:endParaRPr lang="es-CL"/>
        </a:p>
      </dgm:t>
    </dgm:pt>
    <dgm:pt modelId="{CB82027A-7E8B-45B1-9706-EF25CE4FE2C3}">
      <dgm:prSet phldrT="[Texto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s-CL" dirty="0" smtClean="0"/>
            <a:t>Compromiso por el cambio</a:t>
          </a:r>
          <a:endParaRPr lang="es-CL" dirty="0"/>
        </a:p>
      </dgm:t>
    </dgm:pt>
    <dgm:pt modelId="{0510CFCF-BFA5-4DA5-B895-20FCCD7C55EF}" type="parTrans" cxnId="{BFA6F997-A16F-4A98-85B6-5F58FCA1457D}">
      <dgm:prSet/>
      <dgm:spPr/>
      <dgm:t>
        <a:bodyPr/>
        <a:lstStyle/>
        <a:p>
          <a:endParaRPr lang="es-CL"/>
        </a:p>
      </dgm:t>
    </dgm:pt>
    <dgm:pt modelId="{5DA847AD-45AE-4DF3-8ACB-7F6C34550AB4}" type="sibTrans" cxnId="{BFA6F997-A16F-4A98-85B6-5F58FCA1457D}">
      <dgm:prSet/>
      <dgm:spPr/>
      <dgm:t>
        <a:bodyPr/>
        <a:lstStyle/>
        <a:p>
          <a:endParaRPr lang="es-CL"/>
        </a:p>
      </dgm:t>
    </dgm:pt>
    <dgm:pt modelId="{3F6FA1BE-970F-46F0-8854-ECF0579DB554}" type="pres">
      <dgm:prSet presAssocID="{1A53C473-7190-4A80-B9BB-E607B4D5238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8743677-1AC5-41F8-A364-5738419B32C7}" type="pres">
      <dgm:prSet presAssocID="{17F789AF-5F68-4B22-8549-C63954EA90C7}" presName="composite" presStyleCnt="0"/>
      <dgm:spPr/>
    </dgm:pt>
    <dgm:pt modelId="{A1C4A4DF-427D-4FC7-98B2-1DC3D868910E}" type="pres">
      <dgm:prSet presAssocID="{17F789AF-5F68-4B22-8549-C63954EA90C7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38391AE-9A59-4FBA-B802-FB6DFDC7398A}" type="pres">
      <dgm:prSet presAssocID="{17F789AF-5F68-4B22-8549-C63954EA90C7}" presName="rect2" presStyleLbl="fgImgPlace1" presStyleIdx="0" presStyleCnt="3"/>
      <dgm:spPr/>
    </dgm:pt>
    <dgm:pt modelId="{731005BE-3EBC-41F5-946E-423F7146258C}" type="pres">
      <dgm:prSet presAssocID="{1F1CE653-D664-4ECA-AAF6-CBDCC5B70F03}" presName="sibTrans" presStyleCnt="0"/>
      <dgm:spPr/>
    </dgm:pt>
    <dgm:pt modelId="{F5F35701-8978-44BF-9591-F09780C4CE3F}" type="pres">
      <dgm:prSet presAssocID="{56E51B57-E0E5-4720-AD1E-C7D640DAF83F}" presName="composite" presStyleCnt="0"/>
      <dgm:spPr/>
    </dgm:pt>
    <dgm:pt modelId="{A5013B8C-16C0-46E0-9F80-C64CC9C1BA71}" type="pres">
      <dgm:prSet presAssocID="{56E51B57-E0E5-4720-AD1E-C7D640DAF83F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1DF7AD7-06A7-4FEC-BAD4-6F2CFA8523EA}" type="pres">
      <dgm:prSet presAssocID="{56E51B57-E0E5-4720-AD1E-C7D640DAF83F}" presName="rect2" presStyleLbl="fgImgPlace1" presStyleIdx="1" presStyleCnt="3"/>
      <dgm:spPr/>
    </dgm:pt>
    <dgm:pt modelId="{D957D077-9051-4417-BFDE-FB694F353D5F}" type="pres">
      <dgm:prSet presAssocID="{8CBAB155-3ECE-4AE8-BC84-A6C4A9275780}" presName="sibTrans" presStyleCnt="0"/>
      <dgm:spPr/>
    </dgm:pt>
    <dgm:pt modelId="{18ED9102-91D0-4460-AB9E-CAF48CE1A371}" type="pres">
      <dgm:prSet presAssocID="{CB82027A-7E8B-45B1-9706-EF25CE4FE2C3}" presName="composite" presStyleCnt="0"/>
      <dgm:spPr/>
    </dgm:pt>
    <dgm:pt modelId="{63AB02D4-DCFF-4140-AA5B-2976A01AFC46}" type="pres">
      <dgm:prSet presAssocID="{CB82027A-7E8B-45B1-9706-EF25CE4FE2C3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21B1D44-C053-4FAE-9C28-936D32607CDF}" type="pres">
      <dgm:prSet presAssocID="{CB82027A-7E8B-45B1-9706-EF25CE4FE2C3}" presName="rect2" presStyleLbl="fgImgPlace1" presStyleIdx="2" presStyleCnt="3"/>
      <dgm:spPr/>
    </dgm:pt>
  </dgm:ptLst>
  <dgm:cxnLst>
    <dgm:cxn modelId="{ADAB2A3C-E777-49C5-A15E-7DA0CC0CC4DF}" type="presOf" srcId="{17F789AF-5F68-4B22-8549-C63954EA90C7}" destId="{A1C4A4DF-427D-4FC7-98B2-1DC3D868910E}" srcOrd="0" destOrd="0" presId="urn:microsoft.com/office/officeart/2008/layout/PictureStrips"/>
    <dgm:cxn modelId="{142E940A-4F0B-47FD-81D0-33F1AB75FF67}" srcId="{1A53C473-7190-4A80-B9BB-E607B4D5238C}" destId="{56E51B57-E0E5-4720-AD1E-C7D640DAF83F}" srcOrd="1" destOrd="0" parTransId="{9FFC41E4-5C37-4B2A-A86C-DEC341A623A9}" sibTransId="{8CBAB155-3ECE-4AE8-BC84-A6C4A9275780}"/>
    <dgm:cxn modelId="{BFA6F997-A16F-4A98-85B6-5F58FCA1457D}" srcId="{1A53C473-7190-4A80-B9BB-E607B4D5238C}" destId="{CB82027A-7E8B-45B1-9706-EF25CE4FE2C3}" srcOrd="2" destOrd="0" parTransId="{0510CFCF-BFA5-4DA5-B895-20FCCD7C55EF}" sibTransId="{5DA847AD-45AE-4DF3-8ACB-7F6C34550AB4}"/>
    <dgm:cxn modelId="{D1E0D315-F36F-4751-8FF8-872CB81C3DE9}" srcId="{1A53C473-7190-4A80-B9BB-E607B4D5238C}" destId="{17F789AF-5F68-4B22-8549-C63954EA90C7}" srcOrd="0" destOrd="0" parTransId="{CD30198B-B487-40D5-92EE-9F1F2EB0D349}" sibTransId="{1F1CE653-D664-4ECA-AAF6-CBDCC5B70F03}"/>
    <dgm:cxn modelId="{4EA2B616-7706-4DF7-A7F8-9F4069DD04A7}" type="presOf" srcId="{56E51B57-E0E5-4720-AD1E-C7D640DAF83F}" destId="{A5013B8C-16C0-46E0-9F80-C64CC9C1BA71}" srcOrd="0" destOrd="0" presId="urn:microsoft.com/office/officeart/2008/layout/PictureStrips"/>
    <dgm:cxn modelId="{C1247E6D-D321-4DC3-8930-1BCEB6043159}" type="presOf" srcId="{1A53C473-7190-4A80-B9BB-E607B4D5238C}" destId="{3F6FA1BE-970F-46F0-8854-ECF0579DB554}" srcOrd="0" destOrd="0" presId="urn:microsoft.com/office/officeart/2008/layout/PictureStrips"/>
    <dgm:cxn modelId="{F32969E2-7FCD-4EB8-B381-0AD2ED8C358D}" type="presOf" srcId="{CB82027A-7E8B-45B1-9706-EF25CE4FE2C3}" destId="{63AB02D4-DCFF-4140-AA5B-2976A01AFC46}" srcOrd="0" destOrd="0" presId="urn:microsoft.com/office/officeart/2008/layout/PictureStrips"/>
    <dgm:cxn modelId="{CCB191BE-9BEF-466C-9549-FF17523C6787}" type="presParOf" srcId="{3F6FA1BE-970F-46F0-8854-ECF0579DB554}" destId="{08743677-1AC5-41F8-A364-5738419B32C7}" srcOrd="0" destOrd="0" presId="urn:microsoft.com/office/officeart/2008/layout/PictureStrips"/>
    <dgm:cxn modelId="{15E8DF1F-3072-42EF-909E-CA03DD37C7DC}" type="presParOf" srcId="{08743677-1AC5-41F8-A364-5738419B32C7}" destId="{A1C4A4DF-427D-4FC7-98B2-1DC3D868910E}" srcOrd="0" destOrd="0" presId="urn:microsoft.com/office/officeart/2008/layout/PictureStrips"/>
    <dgm:cxn modelId="{68F7D90A-0802-4479-A12A-8976C223A132}" type="presParOf" srcId="{08743677-1AC5-41F8-A364-5738419B32C7}" destId="{A38391AE-9A59-4FBA-B802-FB6DFDC7398A}" srcOrd="1" destOrd="0" presId="urn:microsoft.com/office/officeart/2008/layout/PictureStrips"/>
    <dgm:cxn modelId="{885B8EAE-5474-4367-B29C-A38CA996B535}" type="presParOf" srcId="{3F6FA1BE-970F-46F0-8854-ECF0579DB554}" destId="{731005BE-3EBC-41F5-946E-423F7146258C}" srcOrd="1" destOrd="0" presId="urn:microsoft.com/office/officeart/2008/layout/PictureStrips"/>
    <dgm:cxn modelId="{8F4EA555-2782-41D1-85E6-085BB798583A}" type="presParOf" srcId="{3F6FA1BE-970F-46F0-8854-ECF0579DB554}" destId="{F5F35701-8978-44BF-9591-F09780C4CE3F}" srcOrd="2" destOrd="0" presId="urn:microsoft.com/office/officeart/2008/layout/PictureStrips"/>
    <dgm:cxn modelId="{91524A45-5F1F-4B42-86BD-8BC270580769}" type="presParOf" srcId="{F5F35701-8978-44BF-9591-F09780C4CE3F}" destId="{A5013B8C-16C0-46E0-9F80-C64CC9C1BA71}" srcOrd="0" destOrd="0" presId="urn:microsoft.com/office/officeart/2008/layout/PictureStrips"/>
    <dgm:cxn modelId="{E3B29E5C-14F0-46A2-B1D7-82CAA1D8E605}" type="presParOf" srcId="{F5F35701-8978-44BF-9591-F09780C4CE3F}" destId="{D1DF7AD7-06A7-4FEC-BAD4-6F2CFA8523EA}" srcOrd="1" destOrd="0" presId="urn:microsoft.com/office/officeart/2008/layout/PictureStrips"/>
    <dgm:cxn modelId="{2B31475B-1D17-45E7-A98A-01C6B5D8378E}" type="presParOf" srcId="{3F6FA1BE-970F-46F0-8854-ECF0579DB554}" destId="{D957D077-9051-4417-BFDE-FB694F353D5F}" srcOrd="3" destOrd="0" presId="urn:microsoft.com/office/officeart/2008/layout/PictureStrips"/>
    <dgm:cxn modelId="{EE387F61-F61F-46DD-A982-BADCF98D34C6}" type="presParOf" srcId="{3F6FA1BE-970F-46F0-8854-ECF0579DB554}" destId="{18ED9102-91D0-4460-AB9E-CAF48CE1A371}" srcOrd="4" destOrd="0" presId="urn:microsoft.com/office/officeart/2008/layout/PictureStrips"/>
    <dgm:cxn modelId="{06CB25CA-18BE-4BC9-A85A-0A7729619EBC}" type="presParOf" srcId="{18ED9102-91D0-4460-AB9E-CAF48CE1A371}" destId="{63AB02D4-DCFF-4140-AA5B-2976A01AFC46}" srcOrd="0" destOrd="0" presId="urn:microsoft.com/office/officeart/2008/layout/PictureStrips"/>
    <dgm:cxn modelId="{7D52F466-E100-4A32-9953-38C0F31257C6}" type="presParOf" srcId="{18ED9102-91D0-4460-AB9E-CAF48CE1A371}" destId="{D21B1D44-C053-4FAE-9C28-936D32607CDF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3BE8AC-65E3-4033-B0D9-098E184CD374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2579E78-1092-480A-9092-E887068B4E18}">
      <dgm:prSet phldrT="[Texto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s-CL" dirty="0" smtClean="0"/>
            <a:t>Grado de compromiso de institucional </a:t>
          </a:r>
          <a:endParaRPr lang="es-CL" dirty="0"/>
        </a:p>
      </dgm:t>
    </dgm:pt>
    <dgm:pt modelId="{CA38EC43-1E5D-40B2-9413-212ECF84371F}" type="parTrans" cxnId="{D0EF55D6-2EEE-486C-A242-245E4BBA97F0}">
      <dgm:prSet/>
      <dgm:spPr/>
      <dgm:t>
        <a:bodyPr/>
        <a:lstStyle/>
        <a:p>
          <a:endParaRPr lang="es-CL"/>
        </a:p>
      </dgm:t>
    </dgm:pt>
    <dgm:pt modelId="{A29B01F3-3429-4359-B13F-62D9BB3FC83B}" type="sibTrans" cxnId="{D0EF55D6-2EEE-486C-A242-245E4BBA97F0}">
      <dgm:prSet/>
      <dgm:spPr/>
      <dgm:t>
        <a:bodyPr/>
        <a:lstStyle/>
        <a:p>
          <a:endParaRPr lang="es-CL"/>
        </a:p>
      </dgm:t>
    </dgm:pt>
    <dgm:pt modelId="{71BB79ED-8696-4C86-B472-1EC87444CE73}">
      <dgm:prSet phldrT="[Texto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s-CL" dirty="0" smtClean="0"/>
            <a:t>Número de personas  </a:t>
          </a:r>
          <a:endParaRPr lang="es-CL" dirty="0"/>
        </a:p>
      </dgm:t>
    </dgm:pt>
    <dgm:pt modelId="{E7C83328-9545-4CEB-B6A3-820A09EA744E}" type="parTrans" cxnId="{35A3EE45-6EEC-4617-B932-40FC88832BEE}">
      <dgm:prSet/>
      <dgm:spPr/>
      <dgm:t>
        <a:bodyPr/>
        <a:lstStyle/>
        <a:p>
          <a:endParaRPr lang="es-CL"/>
        </a:p>
      </dgm:t>
    </dgm:pt>
    <dgm:pt modelId="{8BE69661-51D6-41B1-891D-2795F14C0444}" type="sibTrans" cxnId="{35A3EE45-6EEC-4617-B932-40FC88832BEE}">
      <dgm:prSet/>
      <dgm:spPr/>
      <dgm:t>
        <a:bodyPr/>
        <a:lstStyle/>
        <a:p>
          <a:endParaRPr lang="es-CL"/>
        </a:p>
      </dgm:t>
    </dgm:pt>
    <dgm:pt modelId="{72CE642B-D309-4F43-9335-738FACBAE91E}">
      <dgm:prSet phldrT="[Texto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s-CL" dirty="0" smtClean="0"/>
            <a:t>Capacitación para la implementación del cambio</a:t>
          </a:r>
          <a:endParaRPr lang="es-CL" dirty="0"/>
        </a:p>
      </dgm:t>
    </dgm:pt>
    <dgm:pt modelId="{A4F1F53B-22DC-4AD3-BE69-4965563E7F9F}" type="parTrans" cxnId="{A23A04B0-AA57-4668-BDA2-B00DC6D4C025}">
      <dgm:prSet/>
      <dgm:spPr/>
      <dgm:t>
        <a:bodyPr/>
        <a:lstStyle/>
        <a:p>
          <a:endParaRPr lang="es-CL"/>
        </a:p>
      </dgm:t>
    </dgm:pt>
    <dgm:pt modelId="{AC9E174D-8966-45D4-A0A9-A9A6A698B7EC}" type="sibTrans" cxnId="{A23A04B0-AA57-4668-BDA2-B00DC6D4C025}">
      <dgm:prSet/>
      <dgm:spPr/>
      <dgm:t>
        <a:bodyPr/>
        <a:lstStyle/>
        <a:p>
          <a:endParaRPr lang="es-CL"/>
        </a:p>
      </dgm:t>
    </dgm:pt>
    <dgm:pt modelId="{FAF980FD-434A-4D0F-91E0-EC7B7605D5AF}">
      <dgm:prSet phldrT="[Texto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s-CL" dirty="0" smtClean="0"/>
            <a:t>Evaluaciones </a:t>
          </a:r>
          <a:endParaRPr lang="es-CL" dirty="0"/>
        </a:p>
      </dgm:t>
    </dgm:pt>
    <dgm:pt modelId="{686BE9FB-1354-47C2-BE06-67BD0F250207}" type="parTrans" cxnId="{B7C64B9E-486C-4E10-942F-5C8B927B8A5F}">
      <dgm:prSet/>
      <dgm:spPr/>
      <dgm:t>
        <a:bodyPr/>
        <a:lstStyle/>
        <a:p>
          <a:endParaRPr lang="es-CL"/>
        </a:p>
      </dgm:t>
    </dgm:pt>
    <dgm:pt modelId="{C1DCA1A7-ED5D-47C2-A399-F6BBF97E2CE2}" type="sibTrans" cxnId="{B7C64B9E-486C-4E10-942F-5C8B927B8A5F}">
      <dgm:prSet/>
      <dgm:spPr/>
      <dgm:t>
        <a:bodyPr/>
        <a:lstStyle/>
        <a:p>
          <a:endParaRPr lang="es-CL"/>
        </a:p>
      </dgm:t>
    </dgm:pt>
    <dgm:pt modelId="{384B7C4A-087D-4FFE-8A8D-E829102D5711}" type="pres">
      <dgm:prSet presAssocID="{E63BE8AC-65E3-4033-B0D9-098E184CD37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9A8CAA7-F074-4B14-B02F-326CF2101501}" type="pres">
      <dgm:prSet presAssocID="{42579E78-1092-480A-9092-E887068B4E18}" presName="composite" presStyleCnt="0"/>
      <dgm:spPr/>
    </dgm:pt>
    <dgm:pt modelId="{8682B7DA-3F3F-475F-BF21-556F0D6272CD}" type="pres">
      <dgm:prSet presAssocID="{42579E78-1092-480A-9092-E887068B4E18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B882326-D30A-48DF-8967-F0DD6C26C58A}" type="pres">
      <dgm:prSet presAssocID="{42579E78-1092-480A-9092-E887068B4E18}" presName="rect2" presStyleLbl="fgImgPlace1" presStyleIdx="0" presStyleCnt="4"/>
      <dgm:spPr/>
    </dgm:pt>
    <dgm:pt modelId="{0C140DD2-14EA-40E5-95BB-95409FDC93EE}" type="pres">
      <dgm:prSet presAssocID="{A29B01F3-3429-4359-B13F-62D9BB3FC83B}" presName="sibTrans" presStyleCnt="0"/>
      <dgm:spPr/>
    </dgm:pt>
    <dgm:pt modelId="{AEE3512E-8FBD-4E67-8EC4-B3D5D310965F}" type="pres">
      <dgm:prSet presAssocID="{71BB79ED-8696-4C86-B472-1EC87444CE73}" presName="composite" presStyleCnt="0"/>
      <dgm:spPr/>
    </dgm:pt>
    <dgm:pt modelId="{1A944533-A311-4338-88C9-5F06CA2A9D6A}" type="pres">
      <dgm:prSet presAssocID="{71BB79ED-8696-4C86-B472-1EC87444CE73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A989A1-5D7F-471B-90DB-E8ADE4F877A1}" type="pres">
      <dgm:prSet presAssocID="{71BB79ED-8696-4C86-B472-1EC87444CE73}" presName="rect2" presStyleLbl="fgImgPlace1" presStyleIdx="1" presStyleCnt="4"/>
      <dgm:spPr/>
    </dgm:pt>
    <dgm:pt modelId="{EE7DAD65-2E21-4949-AE18-002216A0D4BD}" type="pres">
      <dgm:prSet presAssocID="{8BE69661-51D6-41B1-891D-2795F14C0444}" presName="sibTrans" presStyleCnt="0"/>
      <dgm:spPr/>
    </dgm:pt>
    <dgm:pt modelId="{26437D81-277F-4F85-B3A2-204F10A3E397}" type="pres">
      <dgm:prSet presAssocID="{72CE642B-D309-4F43-9335-738FACBAE91E}" presName="composite" presStyleCnt="0"/>
      <dgm:spPr/>
    </dgm:pt>
    <dgm:pt modelId="{B0999C82-A87F-4938-8A16-B34DA2D692C0}" type="pres">
      <dgm:prSet presAssocID="{72CE642B-D309-4F43-9335-738FACBAE91E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8EA1794-1B6F-4DD9-BD49-A66151FB062E}" type="pres">
      <dgm:prSet presAssocID="{72CE642B-D309-4F43-9335-738FACBAE91E}" presName="rect2" presStyleLbl="fgImgPlace1" presStyleIdx="2" presStyleCnt="4"/>
      <dgm:spPr/>
    </dgm:pt>
    <dgm:pt modelId="{CE1215DC-92AE-4694-9D3F-F4C82C1B69D8}" type="pres">
      <dgm:prSet presAssocID="{AC9E174D-8966-45D4-A0A9-A9A6A698B7EC}" presName="sibTrans" presStyleCnt="0"/>
      <dgm:spPr/>
    </dgm:pt>
    <dgm:pt modelId="{825633D5-DA02-4580-B764-5DB739E78205}" type="pres">
      <dgm:prSet presAssocID="{FAF980FD-434A-4D0F-91E0-EC7B7605D5AF}" presName="composite" presStyleCnt="0"/>
      <dgm:spPr/>
    </dgm:pt>
    <dgm:pt modelId="{1046183E-2803-48C8-B16B-F2663C21759D}" type="pres">
      <dgm:prSet presAssocID="{FAF980FD-434A-4D0F-91E0-EC7B7605D5AF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B116D29-27CA-4095-992F-FD7068CC7521}" type="pres">
      <dgm:prSet presAssocID="{FAF980FD-434A-4D0F-91E0-EC7B7605D5AF}" presName="rect2" presStyleLbl="fgImgPlace1" presStyleIdx="3" presStyleCnt="4"/>
      <dgm:spPr/>
    </dgm:pt>
  </dgm:ptLst>
  <dgm:cxnLst>
    <dgm:cxn modelId="{D0EF55D6-2EEE-486C-A242-245E4BBA97F0}" srcId="{E63BE8AC-65E3-4033-B0D9-098E184CD374}" destId="{42579E78-1092-480A-9092-E887068B4E18}" srcOrd="0" destOrd="0" parTransId="{CA38EC43-1E5D-40B2-9413-212ECF84371F}" sibTransId="{A29B01F3-3429-4359-B13F-62D9BB3FC83B}"/>
    <dgm:cxn modelId="{E82100FE-38E3-477F-B6E5-72643746A9DF}" type="presOf" srcId="{71BB79ED-8696-4C86-B472-1EC87444CE73}" destId="{1A944533-A311-4338-88C9-5F06CA2A9D6A}" srcOrd="0" destOrd="0" presId="urn:microsoft.com/office/officeart/2008/layout/PictureStrips"/>
    <dgm:cxn modelId="{B2752AB5-64B3-48D1-8936-1FBC733A2D58}" type="presOf" srcId="{E63BE8AC-65E3-4033-B0D9-098E184CD374}" destId="{384B7C4A-087D-4FFE-8A8D-E829102D5711}" srcOrd="0" destOrd="0" presId="urn:microsoft.com/office/officeart/2008/layout/PictureStrips"/>
    <dgm:cxn modelId="{B7C64B9E-486C-4E10-942F-5C8B927B8A5F}" srcId="{E63BE8AC-65E3-4033-B0D9-098E184CD374}" destId="{FAF980FD-434A-4D0F-91E0-EC7B7605D5AF}" srcOrd="3" destOrd="0" parTransId="{686BE9FB-1354-47C2-BE06-67BD0F250207}" sibTransId="{C1DCA1A7-ED5D-47C2-A399-F6BBF97E2CE2}"/>
    <dgm:cxn modelId="{E1E94B5B-0151-4C4A-9131-F67578C90515}" type="presOf" srcId="{42579E78-1092-480A-9092-E887068B4E18}" destId="{8682B7DA-3F3F-475F-BF21-556F0D6272CD}" srcOrd="0" destOrd="0" presId="urn:microsoft.com/office/officeart/2008/layout/PictureStrips"/>
    <dgm:cxn modelId="{328E287B-0A94-4B00-84B8-30CD7D8CF1F1}" type="presOf" srcId="{72CE642B-D309-4F43-9335-738FACBAE91E}" destId="{B0999C82-A87F-4938-8A16-B34DA2D692C0}" srcOrd="0" destOrd="0" presId="urn:microsoft.com/office/officeart/2008/layout/PictureStrips"/>
    <dgm:cxn modelId="{F7AB37F3-48C8-45DB-BA6C-01496B419BE0}" type="presOf" srcId="{FAF980FD-434A-4D0F-91E0-EC7B7605D5AF}" destId="{1046183E-2803-48C8-B16B-F2663C21759D}" srcOrd="0" destOrd="0" presId="urn:microsoft.com/office/officeart/2008/layout/PictureStrips"/>
    <dgm:cxn modelId="{A23A04B0-AA57-4668-BDA2-B00DC6D4C025}" srcId="{E63BE8AC-65E3-4033-B0D9-098E184CD374}" destId="{72CE642B-D309-4F43-9335-738FACBAE91E}" srcOrd="2" destOrd="0" parTransId="{A4F1F53B-22DC-4AD3-BE69-4965563E7F9F}" sibTransId="{AC9E174D-8966-45D4-A0A9-A9A6A698B7EC}"/>
    <dgm:cxn modelId="{35A3EE45-6EEC-4617-B932-40FC88832BEE}" srcId="{E63BE8AC-65E3-4033-B0D9-098E184CD374}" destId="{71BB79ED-8696-4C86-B472-1EC87444CE73}" srcOrd="1" destOrd="0" parTransId="{E7C83328-9545-4CEB-B6A3-820A09EA744E}" sibTransId="{8BE69661-51D6-41B1-891D-2795F14C0444}"/>
    <dgm:cxn modelId="{CECD5BF3-213D-456B-8CE3-5A6A9E61275E}" type="presParOf" srcId="{384B7C4A-087D-4FFE-8A8D-E829102D5711}" destId="{A9A8CAA7-F074-4B14-B02F-326CF2101501}" srcOrd="0" destOrd="0" presId="urn:microsoft.com/office/officeart/2008/layout/PictureStrips"/>
    <dgm:cxn modelId="{C67308C9-DFB0-43C3-A519-43DA5EE2AD87}" type="presParOf" srcId="{A9A8CAA7-F074-4B14-B02F-326CF2101501}" destId="{8682B7DA-3F3F-475F-BF21-556F0D6272CD}" srcOrd="0" destOrd="0" presId="urn:microsoft.com/office/officeart/2008/layout/PictureStrips"/>
    <dgm:cxn modelId="{728C470F-D1CB-49CF-AEE2-CB6715221643}" type="presParOf" srcId="{A9A8CAA7-F074-4B14-B02F-326CF2101501}" destId="{AB882326-D30A-48DF-8967-F0DD6C26C58A}" srcOrd="1" destOrd="0" presId="urn:microsoft.com/office/officeart/2008/layout/PictureStrips"/>
    <dgm:cxn modelId="{44C10C55-5FEA-42D9-8CB9-D67AC692E52C}" type="presParOf" srcId="{384B7C4A-087D-4FFE-8A8D-E829102D5711}" destId="{0C140DD2-14EA-40E5-95BB-95409FDC93EE}" srcOrd="1" destOrd="0" presId="urn:microsoft.com/office/officeart/2008/layout/PictureStrips"/>
    <dgm:cxn modelId="{379A838B-21C1-4A0F-B683-F3CE8AFFDEB1}" type="presParOf" srcId="{384B7C4A-087D-4FFE-8A8D-E829102D5711}" destId="{AEE3512E-8FBD-4E67-8EC4-B3D5D310965F}" srcOrd="2" destOrd="0" presId="urn:microsoft.com/office/officeart/2008/layout/PictureStrips"/>
    <dgm:cxn modelId="{ED37D2E5-1EB1-4617-9858-AE17DF6D30B5}" type="presParOf" srcId="{AEE3512E-8FBD-4E67-8EC4-B3D5D310965F}" destId="{1A944533-A311-4338-88C9-5F06CA2A9D6A}" srcOrd="0" destOrd="0" presId="urn:microsoft.com/office/officeart/2008/layout/PictureStrips"/>
    <dgm:cxn modelId="{AE18CB35-5FB4-4597-A9E4-CF82AA489031}" type="presParOf" srcId="{AEE3512E-8FBD-4E67-8EC4-B3D5D310965F}" destId="{81A989A1-5D7F-471B-90DB-E8ADE4F877A1}" srcOrd="1" destOrd="0" presId="urn:microsoft.com/office/officeart/2008/layout/PictureStrips"/>
    <dgm:cxn modelId="{B59644C5-3F69-40D7-9FA8-52FBF7B83B8E}" type="presParOf" srcId="{384B7C4A-087D-4FFE-8A8D-E829102D5711}" destId="{EE7DAD65-2E21-4949-AE18-002216A0D4BD}" srcOrd="3" destOrd="0" presId="urn:microsoft.com/office/officeart/2008/layout/PictureStrips"/>
    <dgm:cxn modelId="{EF40B742-11E9-491E-ABD7-4F613240D984}" type="presParOf" srcId="{384B7C4A-087D-4FFE-8A8D-E829102D5711}" destId="{26437D81-277F-4F85-B3A2-204F10A3E397}" srcOrd="4" destOrd="0" presId="urn:microsoft.com/office/officeart/2008/layout/PictureStrips"/>
    <dgm:cxn modelId="{6025C459-CD8C-49C8-A00E-6B3472F3C3A9}" type="presParOf" srcId="{26437D81-277F-4F85-B3A2-204F10A3E397}" destId="{B0999C82-A87F-4938-8A16-B34DA2D692C0}" srcOrd="0" destOrd="0" presId="urn:microsoft.com/office/officeart/2008/layout/PictureStrips"/>
    <dgm:cxn modelId="{0DA110F4-9413-418A-A1DE-2DF4F5A07047}" type="presParOf" srcId="{26437D81-277F-4F85-B3A2-204F10A3E397}" destId="{08EA1794-1B6F-4DD9-BD49-A66151FB062E}" srcOrd="1" destOrd="0" presId="urn:microsoft.com/office/officeart/2008/layout/PictureStrips"/>
    <dgm:cxn modelId="{DBF61672-9DB3-4409-A24F-BB5D97B55311}" type="presParOf" srcId="{384B7C4A-087D-4FFE-8A8D-E829102D5711}" destId="{CE1215DC-92AE-4694-9D3F-F4C82C1B69D8}" srcOrd="5" destOrd="0" presId="urn:microsoft.com/office/officeart/2008/layout/PictureStrips"/>
    <dgm:cxn modelId="{94A0A22D-D735-4CF3-B9A0-620130C128FA}" type="presParOf" srcId="{384B7C4A-087D-4FFE-8A8D-E829102D5711}" destId="{825633D5-DA02-4580-B764-5DB739E78205}" srcOrd="6" destOrd="0" presId="urn:microsoft.com/office/officeart/2008/layout/PictureStrips"/>
    <dgm:cxn modelId="{B5CD6743-598D-4177-A616-070B9C39AE4C}" type="presParOf" srcId="{825633D5-DA02-4580-B764-5DB739E78205}" destId="{1046183E-2803-48C8-B16B-F2663C21759D}" srcOrd="0" destOrd="0" presId="urn:microsoft.com/office/officeart/2008/layout/PictureStrips"/>
    <dgm:cxn modelId="{45E55E25-44AD-438B-9009-9873C145CEA8}" type="presParOf" srcId="{825633D5-DA02-4580-B764-5DB739E78205}" destId="{6B116D29-27CA-4095-992F-FD7068CC7521}" srcOrd="1" destOrd="0" presId="urn:microsoft.com/office/officeart/2008/layout/PictureStrips"/>
  </dgm:cxnLst>
  <dgm:bg/>
  <dgm:whole>
    <a:ln w="3810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FCDA9C-32A3-48B0-BE47-20601DFA5E7F}">
      <dsp:nvSpPr>
        <dsp:cNvPr id="0" name=""/>
        <dsp:cNvSpPr/>
      </dsp:nvSpPr>
      <dsp:spPr>
        <a:xfrm>
          <a:off x="352008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Buenas prácticas</a:t>
          </a:r>
          <a:endParaRPr lang="es-CL" sz="1700" kern="1200" dirty="0"/>
        </a:p>
      </dsp:txBody>
      <dsp:txXfrm>
        <a:off x="3520082" y="1668264"/>
        <a:ext cx="1189434" cy="1189434"/>
      </dsp:txXfrm>
    </dsp:sp>
    <dsp:sp modelId="{EE6981AE-38AC-468F-A5C5-64D7599CF83C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16200000">
        <a:off x="3988740" y="1235348"/>
        <a:ext cx="252118" cy="404407"/>
      </dsp:txXfrm>
    </dsp:sp>
    <dsp:sp modelId="{3E0511B0-75C5-4643-BCBB-3FB330090848}">
      <dsp:nvSpPr>
        <dsp:cNvPr id="0" name=""/>
        <dsp:cNvSpPr/>
      </dsp:nvSpPr>
      <dsp:spPr>
        <a:xfrm>
          <a:off x="3520082" y="3134"/>
          <a:ext cx="1189434" cy="11894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Apoyo preferencial primer año UV</a:t>
          </a:r>
          <a:endParaRPr lang="es-CL" sz="1100" kern="1200" dirty="0"/>
        </a:p>
      </dsp:txBody>
      <dsp:txXfrm>
        <a:off x="3520082" y="3134"/>
        <a:ext cx="1189434" cy="1189434"/>
      </dsp:txXfrm>
    </dsp:sp>
    <dsp:sp modelId="{E81FC616-B793-410A-9690-79DF345DC8D0}">
      <dsp:nvSpPr>
        <dsp:cNvPr id="0" name=""/>
        <dsp:cNvSpPr/>
      </dsp:nvSpPr>
      <dsp:spPr>
        <a:xfrm rot="19800000">
          <a:off x="4703583" y="164806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19800000">
        <a:off x="4703583" y="1648062"/>
        <a:ext cx="252118" cy="404407"/>
      </dsp:txXfrm>
    </dsp:sp>
    <dsp:sp modelId="{2A761481-3C7C-4574-BA4E-3EC61AE613DD}">
      <dsp:nvSpPr>
        <dsp:cNvPr id="0" name=""/>
        <dsp:cNvSpPr/>
      </dsp:nvSpPr>
      <dsp:spPr>
        <a:xfrm>
          <a:off x="4962127" y="835699"/>
          <a:ext cx="1189434" cy="11894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Vinculación con el medio: feria didáctica UNAB</a:t>
          </a:r>
          <a:endParaRPr lang="es-CL" sz="1100" kern="1200" dirty="0"/>
        </a:p>
      </dsp:txBody>
      <dsp:txXfrm>
        <a:off x="4962127" y="835699"/>
        <a:ext cx="1189434" cy="1189434"/>
      </dsp:txXfrm>
    </dsp:sp>
    <dsp:sp modelId="{84E39F0C-F69B-479E-809A-1BB7C1B63C47}">
      <dsp:nvSpPr>
        <dsp:cNvPr id="0" name=""/>
        <dsp:cNvSpPr/>
      </dsp:nvSpPr>
      <dsp:spPr>
        <a:xfrm rot="1800000">
          <a:off x="4703583" y="247349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1800000">
        <a:off x="4703583" y="2473492"/>
        <a:ext cx="252118" cy="404407"/>
      </dsp:txXfrm>
    </dsp:sp>
    <dsp:sp modelId="{5D847B25-F47A-49E2-A886-FD26B1FFFD45}">
      <dsp:nvSpPr>
        <dsp:cNvPr id="0" name=""/>
        <dsp:cNvSpPr/>
      </dsp:nvSpPr>
      <dsp:spPr>
        <a:xfrm>
          <a:off x="4962127" y="2500829"/>
          <a:ext cx="1189434" cy="11894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err="1" smtClean="0"/>
            <a:t>Mentoring</a:t>
          </a:r>
          <a:r>
            <a:rPr lang="es-CL" sz="1100" kern="1200" dirty="0" smtClean="0"/>
            <a:t> (estudiantes) ULS</a:t>
          </a:r>
          <a:endParaRPr lang="es-CL" sz="1100" kern="1200" dirty="0"/>
        </a:p>
      </dsp:txBody>
      <dsp:txXfrm>
        <a:off x="4962127" y="2500829"/>
        <a:ext cx="1189434" cy="1189434"/>
      </dsp:txXfrm>
    </dsp:sp>
    <dsp:sp modelId="{09B22A98-C09F-48B9-9642-06E69CFFEF13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5400000">
        <a:off x="3988740" y="2886207"/>
        <a:ext cx="252118" cy="404407"/>
      </dsp:txXfrm>
    </dsp:sp>
    <dsp:sp modelId="{031E85E7-8326-4507-805D-7361DA2C1B9A}">
      <dsp:nvSpPr>
        <dsp:cNvPr id="0" name=""/>
        <dsp:cNvSpPr/>
      </dsp:nvSpPr>
      <dsp:spPr>
        <a:xfrm>
          <a:off x="3520082" y="3333394"/>
          <a:ext cx="1189434" cy="11894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Plan de nivelación  de primer año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Ibero</a:t>
          </a:r>
          <a:endParaRPr lang="es-CL" sz="1100" kern="1200" dirty="0"/>
        </a:p>
      </dsp:txBody>
      <dsp:txXfrm>
        <a:off x="3520082" y="3333394"/>
        <a:ext cx="1189434" cy="1189434"/>
      </dsp:txXfrm>
    </dsp:sp>
    <dsp:sp modelId="{2E283D87-DB37-4A2D-A8C9-0227E1317820}">
      <dsp:nvSpPr>
        <dsp:cNvPr id="0" name=""/>
        <dsp:cNvSpPr/>
      </dsp:nvSpPr>
      <dsp:spPr>
        <a:xfrm rot="9000000">
          <a:off x="3273897" y="247349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9000000">
        <a:off x="3273897" y="2473492"/>
        <a:ext cx="252118" cy="404407"/>
      </dsp:txXfrm>
    </dsp:sp>
    <dsp:sp modelId="{1C4F2C9A-AA4A-4F9C-907D-A5F3FDB28D2C}">
      <dsp:nvSpPr>
        <dsp:cNvPr id="0" name=""/>
        <dsp:cNvSpPr/>
      </dsp:nvSpPr>
      <dsp:spPr>
        <a:xfrm>
          <a:off x="2078037" y="2500829"/>
          <a:ext cx="1189434" cy="118943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Programa de apoyo a la discapacidad ULS</a:t>
          </a:r>
          <a:endParaRPr lang="es-CL" sz="1100" kern="1200" dirty="0"/>
        </a:p>
      </dsp:txBody>
      <dsp:txXfrm>
        <a:off x="2078037" y="2500829"/>
        <a:ext cx="1189434" cy="1189434"/>
      </dsp:txXfrm>
    </dsp:sp>
    <dsp:sp modelId="{28B003AE-5993-4167-8700-E86070C4FB69}">
      <dsp:nvSpPr>
        <dsp:cNvPr id="0" name=""/>
        <dsp:cNvSpPr/>
      </dsp:nvSpPr>
      <dsp:spPr>
        <a:xfrm rot="12600000">
          <a:off x="3273897" y="164806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12600000">
        <a:off x="3273897" y="1648062"/>
        <a:ext cx="252118" cy="404407"/>
      </dsp:txXfrm>
    </dsp:sp>
    <dsp:sp modelId="{9D286A4F-5A7F-4B3D-86C4-2D115602FCF6}">
      <dsp:nvSpPr>
        <dsp:cNvPr id="0" name=""/>
        <dsp:cNvSpPr/>
      </dsp:nvSpPr>
      <dsp:spPr>
        <a:xfrm>
          <a:off x="2078037" y="835699"/>
          <a:ext cx="1189434" cy="11894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Programa de inglés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 UNAB</a:t>
          </a:r>
          <a:endParaRPr lang="es-CL" sz="1100" kern="1200" dirty="0"/>
        </a:p>
      </dsp:txBody>
      <dsp:txXfrm>
        <a:off x="2078037" y="835699"/>
        <a:ext cx="1189434" cy="11894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FCDA9C-32A3-48B0-BE47-20601DFA5E7F}">
      <dsp:nvSpPr>
        <dsp:cNvPr id="0" name=""/>
        <dsp:cNvSpPr/>
      </dsp:nvSpPr>
      <dsp:spPr>
        <a:xfrm>
          <a:off x="352008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/>
            <a:t>Buenas prácticas</a:t>
          </a:r>
          <a:endParaRPr lang="es-CL" sz="1600" b="1" kern="1200" dirty="0"/>
        </a:p>
      </dsp:txBody>
      <dsp:txXfrm>
        <a:off x="3520082" y="1668264"/>
        <a:ext cx="1189434" cy="1189434"/>
      </dsp:txXfrm>
    </dsp:sp>
    <dsp:sp modelId="{EE6981AE-38AC-468F-A5C5-64D7599CF83C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16200000">
        <a:off x="3988740" y="1235348"/>
        <a:ext cx="252118" cy="404407"/>
      </dsp:txXfrm>
    </dsp:sp>
    <dsp:sp modelId="{3E0511B0-75C5-4643-BCBB-3FB330090848}">
      <dsp:nvSpPr>
        <dsp:cNvPr id="0" name=""/>
        <dsp:cNvSpPr/>
      </dsp:nvSpPr>
      <dsp:spPr>
        <a:xfrm>
          <a:off x="3520082" y="3134"/>
          <a:ext cx="1189434" cy="11894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Apoyo preferencial primer año UV</a:t>
          </a:r>
          <a:endParaRPr lang="es-CL" sz="1100" kern="1200" dirty="0"/>
        </a:p>
      </dsp:txBody>
      <dsp:txXfrm>
        <a:off x="3520082" y="3134"/>
        <a:ext cx="1189434" cy="1189434"/>
      </dsp:txXfrm>
    </dsp:sp>
    <dsp:sp modelId="{E81FC616-B793-410A-9690-79DF345DC8D0}">
      <dsp:nvSpPr>
        <dsp:cNvPr id="0" name=""/>
        <dsp:cNvSpPr/>
      </dsp:nvSpPr>
      <dsp:spPr>
        <a:xfrm rot="19800000">
          <a:off x="4703583" y="164806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19800000">
        <a:off x="4703583" y="1648062"/>
        <a:ext cx="252118" cy="404407"/>
      </dsp:txXfrm>
    </dsp:sp>
    <dsp:sp modelId="{2A761481-3C7C-4574-BA4E-3EC61AE613DD}">
      <dsp:nvSpPr>
        <dsp:cNvPr id="0" name=""/>
        <dsp:cNvSpPr/>
      </dsp:nvSpPr>
      <dsp:spPr>
        <a:xfrm>
          <a:off x="4962127" y="835699"/>
          <a:ext cx="1189434" cy="118943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1" kern="1200" dirty="0" smtClean="0">
              <a:solidFill>
                <a:schemeClr val="tx1"/>
              </a:solidFill>
            </a:rPr>
            <a:t>Vinculación con el medio: feria didáctica UNAB</a:t>
          </a:r>
          <a:endParaRPr lang="es-CL" sz="1100" b="1" kern="1200" dirty="0">
            <a:solidFill>
              <a:schemeClr val="tx1"/>
            </a:solidFill>
          </a:endParaRPr>
        </a:p>
      </dsp:txBody>
      <dsp:txXfrm>
        <a:off x="4962127" y="835699"/>
        <a:ext cx="1189434" cy="1189434"/>
      </dsp:txXfrm>
    </dsp:sp>
    <dsp:sp modelId="{84E39F0C-F69B-479E-809A-1BB7C1B63C47}">
      <dsp:nvSpPr>
        <dsp:cNvPr id="0" name=""/>
        <dsp:cNvSpPr/>
      </dsp:nvSpPr>
      <dsp:spPr>
        <a:xfrm rot="1800000">
          <a:off x="4703583" y="247349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1800000">
        <a:off x="4703583" y="2473492"/>
        <a:ext cx="252118" cy="404407"/>
      </dsp:txXfrm>
    </dsp:sp>
    <dsp:sp modelId="{5D847B25-F47A-49E2-A886-FD26B1FFFD45}">
      <dsp:nvSpPr>
        <dsp:cNvPr id="0" name=""/>
        <dsp:cNvSpPr/>
      </dsp:nvSpPr>
      <dsp:spPr>
        <a:xfrm>
          <a:off x="4962127" y="2500829"/>
          <a:ext cx="1189434" cy="118943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1" kern="1200" dirty="0" err="1" smtClean="0">
              <a:solidFill>
                <a:schemeClr val="tx1"/>
              </a:solidFill>
            </a:rPr>
            <a:t>Mentoring</a:t>
          </a:r>
          <a:r>
            <a:rPr lang="es-CL" sz="1100" b="1" kern="1200" dirty="0" smtClean="0">
              <a:solidFill>
                <a:schemeClr val="tx1"/>
              </a:solidFill>
            </a:rPr>
            <a:t> (estudiantes) ULS</a:t>
          </a:r>
          <a:endParaRPr lang="es-CL" sz="1100" b="1" kern="1200" dirty="0">
            <a:solidFill>
              <a:schemeClr val="tx1"/>
            </a:solidFill>
          </a:endParaRPr>
        </a:p>
      </dsp:txBody>
      <dsp:txXfrm>
        <a:off x="4962127" y="2500829"/>
        <a:ext cx="1189434" cy="1189434"/>
      </dsp:txXfrm>
    </dsp:sp>
    <dsp:sp modelId="{09B22A98-C09F-48B9-9642-06E69CFFEF13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5400000">
        <a:off x="3988740" y="2886207"/>
        <a:ext cx="252118" cy="404407"/>
      </dsp:txXfrm>
    </dsp:sp>
    <dsp:sp modelId="{031E85E7-8326-4507-805D-7361DA2C1B9A}">
      <dsp:nvSpPr>
        <dsp:cNvPr id="0" name=""/>
        <dsp:cNvSpPr/>
      </dsp:nvSpPr>
      <dsp:spPr>
        <a:xfrm>
          <a:off x="3520082" y="3333394"/>
          <a:ext cx="1189434" cy="118943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1" kern="1200" dirty="0" smtClean="0">
              <a:solidFill>
                <a:schemeClr val="tx1"/>
              </a:solidFill>
            </a:rPr>
            <a:t>Plan de nivelación  de primer año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1" kern="1200" dirty="0" smtClean="0">
              <a:solidFill>
                <a:schemeClr val="tx1"/>
              </a:solidFill>
            </a:rPr>
            <a:t>Ibero</a:t>
          </a:r>
          <a:endParaRPr lang="es-CL" sz="1100" b="1" kern="1200" dirty="0">
            <a:solidFill>
              <a:schemeClr val="tx1"/>
            </a:solidFill>
          </a:endParaRPr>
        </a:p>
      </dsp:txBody>
      <dsp:txXfrm>
        <a:off x="3520082" y="3333394"/>
        <a:ext cx="1189434" cy="1189434"/>
      </dsp:txXfrm>
    </dsp:sp>
    <dsp:sp modelId="{2E283D87-DB37-4A2D-A8C9-0227E1317820}">
      <dsp:nvSpPr>
        <dsp:cNvPr id="0" name=""/>
        <dsp:cNvSpPr/>
      </dsp:nvSpPr>
      <dsp:spPr>
        <a:xfrm rot="9000000">
          <a:off x="3273897" y="247349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9000000">
        <a:off x="3273897" y="2473492"/>
        <a:ext cx="252118" cy="404407"/>
      </dsp:txXfrm>
    </dsp:sp>
    <dsp:sp modelId="{1C4F2C9A-AA4A-4F9C-907D-A5F3FDB28D2C}">
      <dsp:nvSpPr>
        <dsp:cNvPr id="0" name=""/>
        <dsp:cNvSpPr/>
      </dsp:nvSpPr>
      <dsp:spPr>
        <a:xfrm>
          <a:off x="2078037" y="2500829"/>
          <a:ext cx="1189434" cy="118943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1" kern="1200" dirty="0" smtClean="0">
              <a:solidFill>
                <a:schemeClr val="tx1"/>
              </a:solidFill>
            </a:rPr>
            <a:t>Programa de apoyo a la discapacidad ULS</a:t>
          </a:r>
          <a:endParaRPr lang="es-CL" sz="1100" b="1" kern="1200" dirty="0">
            <a:solidFill>
              <a:schemeClr val="tx1"/>
            </a:solidFill>
          </a:endParaRPr>
        </a:p>
      </dsp:txBody>
      <dsp:txXfrm>
        <a:off x="2078037" y="2500829"/>
        <a:ext cx="1189434" cy="1189434"/>
      </dsp:txXfrm>
    </dsp:sp>
    <dsp:sp modelId="{28B003AE-5993-4167-8700-E86070C4FB69}">
      <dsp:nvSpPr>
        <dsp:cNvPr id="0" name=""/>
        <dsp:cNvSpPr/>
      </dsp:nvSpPr>
      <dsp:spPr>
        <a:xfrm rot="12600000">
          <a:off x="3273897" y="1648062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/>
        </a:p>
      </dsp:txBody>
      <dsp:txXfrm rot="12600000">
        <a:off x="3273897" y="1648062"/>
        <a:ext cx="252118" cy="404407"/>
      </dsp:txXfrm>
    </dsp:sp>
    <dsp:sp modelId="{9D286A4F-5A7F-4B3D-86C4-2D115602FCF6}">
      <dsp:nvSpPr>
        <dsp:cNvPr id="0" name=""/>
        <dsp:cNvSpPr/>
      </dsp:nvSpPr>
      <dsp:spPr>
        <a:xfrm>
          <a:off x="2078037" y="835699"/>
          <a:ext cx="1189434" cy="11894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Programa de inglés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 UNAB</a:t>
          </a:r>
          <a:endParaRPr lang="es-CL" sz="1100" kern="1200" dirty="0"/>
        </a:p>
      </dsp:txBody>
      <dsp:txXfrm>
        <a:off x="2078037" y="835699"/>
        <a:ext cx="1189434" cy="11894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C4A4DF-427D-4FC7-98B2-1DC3D868910E}">
      <dsp:nvSpPr>
        <dsp:cNvPr id="0" name=""/>
        <dsp:cNvSpPr/>
      </dsp:nvSpPr>
      <dsp:spPr>
        <a:xfrm>
          <a:off x="162550" y="993589"/>
          <a:ext cx="3842194" cy="12006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26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Nacen por la detección de una necesidad a partir de un problema</a:t>
          </a:r>
          <a:endParaRPr lang="es-CL" sz="2400" kern="1200" dirty="0"/>
        </a:p>
      </dsp:txBody>
      <dsp:txXfrm>
        <a:off x="162550" y="993589"/>
        <a:ext cx="3842194" cy="1200685"/>
      </dsp:txXfrm>
    </dsp:sp>
    <dsp:sp modelId="{A38391AE-9A59-4FBA-B802-FB6DFDC7398A}">
      <dsp:nvSpPr>
        <dsp:cNvPr id="0" name=""/>
        <dsp:cNvSpPr/>
      </dsp:nvSpPr>
      <dsp:spPr>
        <a:xfrm>
          <a:off x="2458" y="820157"/>
          <a:ext cx="840480" cy="126072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013B8C-16C0-46E0-9F80-C64CC9C1BA71}">
      <dsp:nvSpPr>
        <dsp:cNvPr id="0" name=""/>
        <dsp:cNvSpPr/>
      </dsp:nvSpPr>
      <dsp:spPr>
        <a:xfrm>
          <a:off x="4384946" y="993589"/>
          <a:ext cx="3842194" cy="12006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26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Impactan en el aprendizaje y en la formación</a:t>
          </a:r>
          <a:endParaRPr lang="es-CL" sz="2400" kern="1200" dirty="0"/>
        </a:p>
      </dsp:txBody>
      <dsp:txXfrm>
        <a:off x="4384946" y="993589"/>
        <a:ext cx="3842194" cy="1200685"/>
      </dsp:txXfrm>
    </dsp:sp>
    <dsp:sp modelId="{D1DF7AD7-06A7-4FEC-BAD4-6F2CFA8523EA}">
      <dsp:nvSpPr>
        <dsp:cNvPr id="0" name=""/>
        <dsp:cNvSpPr/>
      </dsp:nvSpPr>
      <dsp:spPr>
        <a:xfrm>
          <a:off x="4224855" y="820157"/>
          <a:ext cx="840480" cy="126072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AB02D4-DCFF-4140-AA5B-2976A01AFC46}">
      <dsp:nvSpPr>
        <dsp:cNvPr id="0" name=""/>
        <dsp:cNvSpPr/>
      </dsp:nvSpPr>
      <dsp:spPr>
        <a:xfrm>
          <a:off x="2273748" y="2505119"/>
          <a:ext cx="3842194" cy="12006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26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Compromiso por el cambio</a:t>
          </a:r>
          <a:endParaRPr lang="es-CL" sz="2400" kern="1200" dirty="0"/>
        </a:p>
      </dsp:txBody>
      <dsp:txXfrm>
        <a:off x="2273748" y="2505119"/>
        <a:ext cx="3842194" cy="1200685"/>
      </dsp:txXfrm>
    </dsp:sp>
    <dsp:sp modelId="{D21B1D44-C053-4FAE-9C28-936D32607CDF}">
      <dsp:nvSpPr>
        <dsp:cNvPr id="0" name=""/>
        <dsp:cNvSpPr/>
      </dsp:nvSpPr>
      <dsp:spPr>
        <a:xfrm>
          <a:off x="2113657" y="2331687"/>
          <a:ext cx="840480" cy="126072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82B7DA-3F3F-475F-BF21-556F0D6272CD}">
      <dsp:nvSpPr>
        <dsp:cNvPr id="0" name=""/>
        <dsp:cNvSpPr/>
      </dsp:nvSpPr>
      <dsp:spPr>
        <a:xfrm>
          <a:off x="162550" y="993589"/>
          <a:ext cx="3842194" cy="12006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26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Grado de compromiso de institucional </a:t>
          </a:r>
          <a:endParaRPr lang="es-CL" sz="2400" kern="1200" dirty="0"/>
        </a:p>
      </dsp:txBody>
      <dsp:txXfrm>
        <a:off x="162550" y="993589"/>
        <a:ext cx="3842194" cy="1200685"/>
      </dsp:txXfrm>
    </dsp:sp>
    <dsp:sp modelId="{AB882326-D30A-48DF-8967-F0DD6C26C58A}">
      <dsp:nvSpPr>
        <dsp:cNvPr id="0" name=""/>
        <dsp:cNvSpPr/>
      </dsp:nvSpPr>
      <dsp:spPr>
        <a:xfrm>
          <a:off x="2458" y="820157"/>
          <a:ext cx="840480" cy="126072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944533-A311-4338-88C9-5F06CA2A9D6A}">
      <dsp:nvSpPr>
        <dsp:cNvPr id="0" name=""/>
        <dsp:cNvSpPr/>
      </dsp:nvSpPr>
      <dsp:spPr>
        <a:xfrm>
          <a:off x="4384946" y="993589"/>
          <a:ext cx="3842194" cy="12006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26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Número de personas  </a:t>
          </a:r>
          <a:endParaRPr lang="es-CL" sz="2400" kern="1200" dirty="0"/>
        </a:p>
      </dsp:txBody>
      <dsp:txXfrm>
        <a:off x="4384946" y="993589"/>
        <a:ext cx="3842194" cy="1200685"/>
      </dsp:txXfrm>
    </dsp:sp>
    <dsp:sp modelId="{81A989A1-5D7F-471B-90DB-E8ADE4F877A1}">
      <dsp:nvSpPr>
        <dsp:cNvPr id="0" name=""/>
        <dsp:cNvSpPr/>
      </dsp:nvSpPr>
      <dsp:spPr>
        <a:xfrm>
          <a:off x="4224855" y="820157"/>
          <a:ext cx="840480" cy="126072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99C82-A87F-4938-8A16-B34DA2D692C0}">
      <dsp:nvSpPr>
        <dsp:cNvPr id="0" name=""/>
        <dsp:cNvSpPr/>
      </dsp:nvSpPr>
      <dsp:spPr>
        <a:xfrm>
          <a:off x="162550" y="2505119"/>
          <a:ext cx="3842194" cy="12006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26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Capacitación para la implementación del cambio</a:t>
          </a:r>
          <a:endParaRPr lang="es-CL" sz="2400" kern="1200" dirty="0"/>
        </a:p>
      </dsp:txBody>
      <dsp:txXfrm>
        <a:off x="162550" y="2505119"/>
        <a:ext cx="3842194" cy="1200685"/>
      </dsp:txXfrm>
    </dsp:sp>
    <dsp:sp modelId="{08EA1794-1B6F-4DD9-BD49-A66151FB062E}">
      <dsp:nvSpPr>
        <dsp:cNvPr id="0" name=""/>
        <dsp:cNvSpPr/>
      </dsp:nvSpPr>
      <dsp:spPr>
        <a:xfrm>
          <a:off x="2458" y="2331687"/>
          <a:ext cx="840480" cy="126072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46183E-2803-48C8-B16B-F2663C21759D}">
      <dsp:nvSpPr>
        <dsp:cNvPr id="0" name=""/>
        <dsp:cNvSpPr/>
      </dsp:nvSpPr>
      <dsp:spPr>
        <a:xfrm>
          <a:off x="4384946" y="2505119"/>
          <a:ext cx="3842194" cy="12006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265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Evaluaciones </a:t>
          </a:r>
          <a:endParaRPr lang="es-CL" sz="2400" kern="1200" dirty="0"/>
        </a:p>
      </dsp:txBody>
      <dsp:txXfrm>
        <a:off x="4384946" y="2505119"/>
        <a:ext cx="3842194" cy="1200685"/>
      </dsp:txXfrm>
    </dsp:sp>
    <dsp:sp modelId="{6B116D29-27CA-4095-992F-FD7068CC7521}">
      <dsp:nvSpPr>
        <dsp:cNvPr id="0" name=""/>
        <dsp:cNvSpPr/>
      </dsp:nvSpPr>
      <dsp:spPr>
        <a:xfrm>
          <a:off x="4224855" y="2331687"/>
          <a:ext cx="840480" cy="126072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98021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39623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4471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8485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2402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6542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49337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88226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92117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0778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33840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26BA-2FEC-46AA-85C8-05B1BD9E1B3D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5C4D5-BCEC-4ED9-AB7E-3B5DBFA7007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46614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Seminario </a:t>
            </a:r>
            <a:br>
              <a:rPr lang="es-CL" b="1" dirty="0" smtClean="0"/>
            </a:br>
            <a:r>
              <a:rPr lang="es-CL" b="1" dirty="0" smtClean="0"/>
              <a:t>«Desarrollo, innovación y cambio en las organizaciones educativas»</a:t>
            </a:r>
            <a:br>
              <a:rPr lang="es-CL" b="1" dirty="0" smtClean="0"/>
            </a:br>
            <a:r>
              <a:rPr lang="es-CL" sz="3600" b="1" dirty="0" smtClean="0"/>
              <a:t>Dr. Joaquín </a:t>
            </a:r>
            <a:r>
              <a:rPr lang="es-CL" sz="3600" b="1" dirty="0" err="1" smtClean="0"/>
              <a:t>Gairín</a:t>
            </a:r>
            <a:endParaRPr lang="es-CL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560840" cy="1752600"/>
          </a:xfrm>
        </p:spPr>
        <p:txBody>
          <a:bodyPr>
            <a:normAutofit lnSpcReduction="10000"/>
          </a:bodyPr>
          <a:lstStyle/>
          <a:p>
            <a:r>
              <a:rPr lang="es-CL" sz="2400" b="1" dirty="0" smtClean="0"/>
              <a:t>Jeannette Soto, UIBERO</a:t>
            </a:r>
          </a:p>
          <a:p>
            <a:r>
              <a:rPr lang="es-CL" sz="2400" b="1" dirty="0" smtClean="0"/>
              <a:t>Loreto </a:t>
            </a:r>
            <a:r>
              <a:rPr lang="es-CL" sz="2400" b="1" dirty="0" err="1" smtClean="0"/>
              <a:t>Cantillana</a:t>
            </a:r>
            <a:r>
              <a:rPr lang="es-CL" sz="2400" b="1" dirty="0" smtClean="0"/>
              <a:t> ; UNAB</a:t>
            </a:r>
          </a:p>
          <a:p>
            <a:r>
              <a:rPr lang="es-CL" sz="2400" b="1" dirty="0" err="1" smtClean="0"/>
              <a:t>Jeanette</a:t>
            </a:r>
            <a:r>
              <a:rPr lang="es-CL" sz="2400" b="1" dirty="0" smtClean="0"/>
              <a:t> Rivera  ; UNAB</a:t>
            </a:r>
          </a:p>
          <a:p>
            <a:r>
              <a:rPr lang="es-CL" sz="2400" b="1" dirty="0" smtClean="0"/>
              <a:t>Ilse Valderrama, UV</a:t>
            </a:r>
          </a:p>
          <a:p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xmlns="" val="300277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28575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/>
              <a:t>BUENAS PRÁCTICAS</a:t>
            </a:r>
            <a:endParaRPr lang="es-CL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832035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8479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28575">
            <a:solidFill>
              <a:srgbClr val="FF0000"/>
            </a:solidFill>
          </a:ln>
        </p:spPr>
        <p:txBody>
          <a:bodyPr/>
          <a:lstStyle/>
          <a:p>
            <a:r>
              <a:rPr lang="es-CL" b="1" dirty="0" smtClean="0"/>
              <a:t>EXPERIENCIAS V/S INNOVACIÓN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77893767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85571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CARACTERÍSTICAS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ln w="28575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r>
              <a:rPr lang="es-CL" b="1" dirty="0" smtClean="0">
                <a:solidFill>
                  <a:srgbClr val="FFC000"/>
                </a:solidFill>
              </a:rPr>
              <a:t>EXPERIENCIAS</a:t>
            </a:r>
          </a:p>
          <a:p>
            <a:r>
              <a:rPr lang="es-CL" dirty="0" smtClean="0"/>
              <a:t>Son propuestas que emergen de un grupo pequeño de personas</a:t>
            </a:r>
          </a:p>
          <a:p>
            <a:r>
              <a:rPr lang="es-CL" dirty="0" smtClean="0"/>
              <a:t>Acotada</a:t>
            </a:r>
          </a:p>
          <a:p>
            <a:r>
              <a:rPr lang="es-CL" dirty="0" smtClean="0"/>
              <a:t>Compromisos individuales</a:t>
            </a:r>
          </a:p>
          <a:p>
            <a:r>
              <a:rPr lang="es-CL" dirty="0" smtClean="0"/>
              <a:t>Evaluación formativa 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r>
              <a:rPr lang="es-CL" b="1" dirty="0" smtClean="0">
                <a:solidFill>
                  <a:srgbClr val="FFC000"/>
                </a:solidFill>
              </a:rPr>
              <a:t>INNOVACIÓN</a:t>
            </a:r>
          </a:p>
          <a:p>
            <a:r>
              <a:rPr lang="es-CL" dirty="0" smtClean="0"/>
              <a:t>Propuestas que se extienden en la institución</a:t>
            </a:r>
          </a:p>
          <a:p>
            <a:r>
              <a:rPr lang="es-CL" dirty="0" smtClean="0"/>
              <a:t>Mayor cobertura (personas comprometidas y beneficiarios)</a:t>
            </a:r>
          </a:p>
          <a:p>
            <a:r>
              <a:rPr lang="es-CL" dirty="0" smtClean="0"/>
              <a:t>Compromiso institucional explícito</a:t>
            </a:r>
          </a:p>
          <a:p>
            <a:r>
              <a:rPr lang="es-CL" dirty="0" smtClean="0"/>
              <a:t>Evaluación sistematizada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88552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s-CL" b="1" dirty="0" smtClean="0"/>
              <a:t>Semejanzas</a:t>
            </a:r>
            <a:endParaRPr lang="es-CL" b="1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74692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10605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DIFERENCIAS</a:t>
            </a:r>
            <a:endParaRPr lang="es-CL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4063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95804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179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Seminario  «Desarrollo, innovación y cambio en las organizaciones educativas» Dr. Joaquín Gairín</vt:lpstr>
      <vt:lpstr>BUENAS PRÁCTICAS</vt:lpstr>
      <vt:lpstr>EXPERIENCIAS V/S INNOVACIÓN</vt:lpstr>
      <vt:lpstr>CARACTERÍSTICAS</vt:lpstr>
      <vt:lpstr>Semejanzas</vt:lpstr>
      <vt:lpstr>DIFERENCIAS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JRivera</dc:creator>
  <cp:lastModifiedBy>Enrique</cp:lastModifiedBy>
  <cp:revision>13</cp:revision>
  <dcterms:created xsi:type="dcterms:W3CDTF">2013-01-07T18:39:20Z</dcterms:created>
  <dcterms:modified xsi:type="dcterms:W3CDTF">2013-03-30T20:53:59Z</dcterms:modified>
</cp:coreProperties>
</file>